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76" r:id="rId2"/>
    <p:sldId id="340" r:id="rId3"/>
    <p:sldId id="493" r:id="rId4"/>
    <p:sldId id="443" r:id="rId5"/>
    <p:sldId id="442" r:id="rId6"/>
    <p:sldId id="445" r:id="rId7"/>
    <p:sldId id="444" r:id="rId8"/>
    <p:sldId id="446" r:id="rId9"/>
    <p:sldId id="447" r:id="rId10"/>
    <p:sldId id="448" r:id="rId11"/>
    <p:sldId id="449" r:id="rId12"/>
    <p:sldId id="451" r:id="rId13"/>
    <p:sldId id="494" r:id="rId14"/>
    <p:sldId id="455" r:id="rId15"/>
    <p:sldId id="458" r:id="rId16"/>
    <p:sldId id="459" r:id="rId17"/>
    <p:sldId id="456" r:id="rId18"/>
    <p:sldId id="491" r:id="rId19"/>
    <p:sldId id="492" r:id="rId20"/>
    <p:sldId id="457" r:id="rId21"/>
    <p:sldId id="461" r:id="rId22"/>
    <p:sldId id="460" r:id="rId23"/>
    <p:sldId id="495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97" r:id="rId34"/>
    <p:sldId id="471" r:id="rId35"/>
    <p:sldId id="472" r:id="rId36"/>
    <p:sldId id="473" r:id="rId37"/>
    <p:sldId id="490" r:id="rId38"/>
    <p:sldId id="475" r:id="rId39"/>
    <p:sldId id="476" r:id="rId40"/>
    <p:sldId id="478" r:id="rId41"/>
    <p:sldId id="496" r:id="rId42"/>
    <p:sldId id="477" r:id="rId43"/>
    <p:sldId id="479" r:id="rId44"/>
    <p:sldId id="481" r:id="rId45"/>
    <p:sldId id="482" r:id="rId46"/>
    <p:sldId id="483" r:id="rId47"/>
    <p:sldId id="485" r:id="rId48"/>
    <p:sldId id="486" r:id="rId49"/>
    <p:sldId id="488" r:id="rId50"/>
    <p:sldId id="487" r:id="rId51"/>
    <p:sldId id="498" r:id="rId52"/>
    <p:sldId id="489" r:id="rId53"/>
    <p:sldId id="480" r:id="rId54"/>
    <p:sldId id="500" r:id="rId55"/>
    <p:sldId id="499" r:id="rId56"/>
    <p:sldId id="306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CF0D3A-1688-421B-924F-324B59DF2371}" v="23" dt="2025-05-06T07:31:27.0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1" autoAdjust="0"/>
    <p:restoredTop sz="95847" autoAdjust="0"/>
  </p:normalViewPr>
  <p:slideViewPr>
    <p:cSldViewPr snapToGrid="0">
      <p:cViewPr varScale="1">
        <p:scale>
          <a:sx n="97" d="100"/>
          <a:sy n="97" d="100"/>
        </p:scale>
        <p:origin x="204" y="54"/>
      </p:cViewPr>
      <p:guideLst/>
    </p:cSldViewPr>
  </p:slideViewPr>
  <p:outlineViewPr>
    <p:cViewPr>
      <p:scale>
        <a:sx n="33" d="100"/>
        <a:sy n="33" d="100"/>
      </p:scale>
      <p:origin x="0" y="-388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Wang" userId="69b7a984b809f2c0" providerId="LiveId" clId="{E45BC931-8413-4453-9971-DDE8794E6587}"/>
    <pc:docChg chg="custSel addSld delSld modSld">
      <pc:chgData name="Luke Wang" userId="69b7a984b809f2c0" providerId="LiveId" clId="{E45BC931-8413-4453-9971-DDE8794E6587}" dt="2019-05-13T07:40:38.572" v="154" actId="6549"/>
      <pc:docMkLst>
        <pc:docMk/>
      </pc:docMkLst>
      <pc:sldChg chg="add">
        <pc:chgData name="Luke Wang" userId="69b7a984b809f2c0" providerId="LiveId" clId="{E45BC931-8413-4453-9971-DDE8794E6587}" dt="2019-05-13T07:39:30.595" v="138"/>
        <pc:sldMkLst>
          <pc:docMk/>
          <pc:sldMk cId="1681189464" sldId="257"/>
        </pc:sldMkLst>
      </pc:sldChg>
      <pc:sldChg chg="addSp modSp add">
        <pc:chgData name="Luke Wang" userId="69b7a984b809f2c0" providerId="LiveId" clId="{E45BC931-8413-4453-9971-DDE8794E6587}" dt="2019-05-13T07:40:04.688" v="152" actId="1076"/>
        <pc:sldMkLst>
          <pc:docMk/>
          <pc:sldMk cId="2416692170" sldId="258"/>
        </pc:sldMkLst>
      </pc:sldChg>
      <pc:sldChg chg="add">
        <pc:chgData name="Luke Wang" userId="69b7a984b809f2c0" providerId="LiveId" clId="{E45BC931-8413-4453-9971-DDE8794E6587}" dt="2019-05-13T07:40:17.760" v="153"/>
        <pc:sldMkLst>
          <pc:docMk/>
          <pc:sldMk cId="2526819637" sldId="259"/>
        </pc:sldMkLst>
      </pc:sldChg>
      <pc:sldChg chg="add">
        <pc:chgData name="Luke Wang" userId="69b7a984b809f2c0" providerId="LiveId" clId="{E45BC931-8413-4453-9971-DDE8794E6587}" dt="2019-05-13T07:40:17.760" v="153"/>
        <pc:sldMkLst>
          <pc:docMk/>
          <pc:sldMk cId="2280145857" sldId="260"/>
        </pc:sldMkLst>
      </pc:sldChg>
      <pc:sldChg chg="modSp add">
        <pc:chgData name="Luke Wang" userId="69b7a984b809f2c0" providerId="LiveId" clId="{E45BC931-8413-4453-9971-DDE8794E6587}" dt="2019-05-13T07:40:38.572" v="154" actId="6549"/>
        <pc:sldMkLst>
          <pc:docMk/>
          <pc:sldMk cId="1435126007" sldId="261"/>
        </pc:sldMkLst>
      </pc:sldChg>
      <pc:sldChg chg="modSp">
        <pc:chgData name="Luke Wang" userId="69b7a984b809f2c0" providerId="LiveId" clId="{E45BC931-8413-4453-9971-DDE8794E6587}" dt="2019-05-13T06:52:03.846" v="1" actId="14100"/>
        <pc:sldMkLst>
          <pc:docMk/>
          <pc:sldMk cId="3481450694" sldId="444"/>
        </pc:sldMkLst>
      </pc:sldChg>
      <pc:sldChg chg="modSp">
        <pc:chgData name="Luke Wang" userId="69b7a984b809f2c0" providerId="LiveId" clId="{E45BC931-8413-4453-9971-DDE8794E6587}" dt="2019-05-13T06:52:39.299" v="3" actId="14100"/>
        <pc:sldMkLst>
          <pc:docMk/>
          <pc:sldMk cId="954663009" sldId="449"/>
        </pc:sldMkLst>
      </pc:sldChg>
      <pc:sldChg chg="modSp">
        <pc:chgData name="Luke Wang" userId="69b7a984b809f2c0" providerId="LiveId" clId="{E45BC931-8413-4453-9971-DDE8794E6587}" dt="2019-05-13T06:59:14.659" v="18" actId="20577"/>
        <pc:sldMkLst>
          <pc:docMk/>
          <pc:sldMk cId="2799943926" sldId="459"/>
        </pc:sldMkLst>
      </pc:sldChg>
      <pc:sldChg chg="addSp delSp modSp">
        <pc:chgData name="Luke Wang" userId="69b7a984b809f2c0" providerId="LiveId" clId="{E45BC931-8413-4453-9971-DDE8794E6587}" dt="2019-05-13T07:01:01.332" v="26" actId="14100"/>
        <pc:sldMkLst>
          <pc:docMk/>
          <pc:sldMk cId="1259811986" sldId="463"/>
        </pc:sldMkLst>
      </pc:sldChg>
      <pc:sldChg chg="modSp">
        <pc:chgData name="Luke Wang" userId="69b7a984b809f2c0" providerId="LiveId" clId="{E45BC931-8413-4453-9971-DDE8794E6587}" dt="2019-05-13T07:14:56.655" v="66" actId="20577"/>
        <pc:sldMkLst>
          <pc:docMk/>
          <pc:sldMk cId="3914193047" sldId="475"/>
        </pc:sldMkLst>
      </pc:sldChg>
      <pc:sldChg chg="addSp modSp">
        <pc:chgData name="Luke Wang" userId="69b7a984b809f2c0" providerId="LiveId" clId="{E45BC931-8413-4453-9971-DDE8794E6587}" dt="2019-05-13T07:16:24.985" v="70" actId="14100"/>
        <pc:sldMkLst>
          <pc:docMk/>
          <pc:sldMk cId="3669330691" sldId="476"/>
        </pc:sldMkLst>
      </pc:sldChg>
      <pc:sldChg chg="modSp">
        <pc:chgData name="Luke Wang" userId="69b7a984b809f2c0" providerId="LiveId" clId="{E45BC931-8413-4453-9971-DDE8794E6587}" dt="2019-05-13T07:17:04.706" v="71" actId="14100"/>
        <pc:sldMkLst>
          <pc:docMk/>
          <pc:sldMk cId="879885268" sldId="477"/>
        </pc:sldMkLst>
      </pc:sldChg>
      <pc:sldChg chg="modSp">
        <pc:chgData name="Luke Wang" userId="69b7a984b809f2c0" providerId="LiveId" clId="{E45BC931-8413-4453-9971-DDE8794E6587}" dt="2019-05-13T07:17:55.135" v="73" actId="1076"/>
        <pc:sldMkLst>
          <pc:docMk/>
          <pc:sldMk cId="1847792722" sldId="485"/>
        </pc:sldMkLst>
      </pc:sldChg>
      <pc:sldChg chg="addSp modSp add modAnim">
        <pc:chgData name="Luke Wang" userId="69b7a984b809f2c0" providerId="LiveId" clId="{E45BC931-8413-4453-9971-DDE8794E6587}" dt="2019-05-13T07:12:46.580" v="63" actId="1076"/>
        <pc:sldMkLst>
          <pc:docMk/>
          <pc:sldMk cId="1475191885" sldId="490"/>
        </pc:sldMkLst>
      </pc:sldChg>
      <pc:sldChg chg="addSp modSp add">
        <pc:chgData name="Luke Wang" userId="69b7a984b809f2c0" providerId="LiveId" clId="{E45BC931-8413-4453-9971-DDE8794E6587}" dt="2019-05-13T07:30:23.250" v="81" actId="1076"/>
        <pc:sldMkLst>
          <pc:docMk/>
          <pc:sldMk cId="1710044374" sldId="491"/>
        </pc:sldMkLst>
      </pc:sldChg>
      <pc:sldChg chg="addSp delSp modSp add">
        <pc:chgData name="Luke Wang" userId="69b7a984b809f2c0" providerId="LiveId" clId="{E45BC931-8413-4453-9971-DDE8794E6587}" dt="2019-05-13T07:37:48.001" v="136" actId="27636"/>
        <pc:sldMkLst>
          <pc:docMk/>
          <pc:sldMk cId="2910449916" sldId="492"/>
        </pc:sldMkLst>
      </pc:sldChg>
      <pc:sldChg chg="add del">
        <pc:chgData name="Luke Wang" userId="69b7a984b809f2c0" providerId="LiveId" clId="{E45BC931-8413-4453-9971-DDE8794E6587}" dt="2019-05-13T07:39:41.517" v="140" actId="2696"/>
        <pc:sldMkLst>
          <pc:docMk/>
          <pc:sldMk cId="3005551167" sldId="493"/>
        </pc:sldMkLst>
      </pc:sldChg>
    </pc:docChg>
  </pc:docChgLst>
  <pc:docChgLst>
    <pc:chgData name="Wang Luke" userId="69b7a984b809f2c0" providerId="LiveId" clId="{1C3A68D5-5DDD-4EA7-BCC4-73E2E196DFC3}"/>
    <pc:docChg chg="delSld">
      <pc:chgData name="Wang Luke" userId="69b7a984b809f2c0" providerId="LiveId" clId="{1C3A68D5-5DDD-4EA7-BCC4-73E2E196DFC3}" dt="2020-12-01T01:03:51.363" v="0" actId="47"/>
      <pc:docMkLst>
        <pc:docMk/>
      </pc:docMkLst>
      <pc:sldChg chg="del">
        <pc:chgData name="Wang Luke" userId="69b7a984b809f2c0" providerId="LiveId" clId="{1C3A68D5-5DDD-4EA7-BCC4-73E2E196DFC3}" dt="2020-12-01T01:03:51.363" v="0" actId="47"/>
        <pc:sldMkLst>
          <pc:docMk/>
          <pc:sldMk cId="75057928" sldId="493"/>
        </pc:sldMkLst>
      </pc:sldChg>
    </pc:docChg>
  </pc:docChgLst>
  <pc:docChgLst>
    <pc:chgData name="Wang Luke" userId="69b7a984b809f2c0" providerId="LiveId" clId="{CD414706-0AEB-4D07-A206-425D57CC7BFC}"/>
    <pc:docChg chg="undo custSel delSld modSld">
      <pc:chgData name="Wang Luke" userId="69b7a984b809f2c0" providerId="LiveId" clId="{CD414706-0AEB-4D07-A206-425D57CC7BFC}" dt="2020-12-01T01:21:07.378" v="60" actId="27636"/>
      <pc:docMkLst>
        <pc:docMk/>
      </pc:docMkLst>
      <pc:sldChg chg="modSp mod">
        <pc:chgData name="Wang Luke" userId="69b7a984b809f2c0" providerId="LiveId" clId="{CD414706-0AEB-4D07-A206-425D57CC7BFC}" dt="2020-12-01T01:19:19.001" v="43" actId="20577"/>
        <pc:sldMkLst>
          <pc:docMk/>
          <pc:sldMk cId="114082971" sldId="377"/>
        </pc:sldMkLst>
      </pc:sldChg>
      <pc:sldChg chg="modSp mod">
        <pc:chgData name="Wang Luke" userId="69b7a984b809f2c0" providerId="LiveId" clId="{CD414706-0AEB-4D07-A206-425D57CC7BFC}" dt="2020-12-01T01:05:25.418" v="6" actId="1076"/>
        <pc:sldMkLst>
          <pc:docMk/>
          <pc:sldMk cId="2862354242" sldId="446"/>
        </pc:sldMkLst>
      </pc:sldChg>
      <pc:sldChg chg="modSp">
        <pc:chgData name="Wang Luke" userId="69b7a984b809f2c0" providerId="LiveId" clId="{CD414706-0AEB-4D07-A206-425D57CC7BFC}" dt="2020-12-01T01:07:07.771" v="8" actId="478"/>
        <pc:sldMkLst>
          <pc:docMk/>
          <pc:sldMk cId="3298095984" sldId="447"/>
        </pc:sldMkLst>
      </pc:sldChg>
      <pc:sldChg chg="del">
        <pc:chgData name="Wang Luke" userId="69b7a984b809f2c0" providerId="LiveId" clId="{CD414706-0AEB-4D07-A206-425D57CC7BFC}" dt="2020-12-01T01:07:01.552" v="7" actId="47"/>
        <pc:sldMkLst>
          <pc:docMk/>
          <pc:sldMk cId="1237360471" sldId="450"/>
        </pc:sldMkLst>
      </pc:sldChg>
      <pc:sldChg chg="modSp">
        <pc:chgData name="Wang Luke" userId="69b7a984b809f2c0" providerId="LiveId" clId="{CD414706-0AEB-4D07-A206-425D57CC7BFC}" dt="2020-12-01T01:07:51.562" v="10" actId="14100"/>
        <pc:sldMkLst>
          <pc:docMk/>
          <pc:sldMk cId="3350968270" sldId="456"/>
        </pc:sldMkLst>
      </pc:sldChg>
      <pc:sldChg chg="modSp mod">
        <pc:chgData name="Wang Luke" userId="69b7a984b809f2c0" providerId="LiveId" clId="{CD414706-0AEB-4D07-A206-425D57CC7BFC}" dt="2020-12-01T01:08:45.476" v="11" actId="14100"/>
        <pc:sldMkLst>
          <pc:docMk/>
          <pc:sldMk cId="759213096" sldId="460"/>
        </pc:sldMkLst>
      </pc:sldChg>
      <pc:sldChg chg="modSp mod">
        <pc:chgData name="Wang Luke" userId="69b7a984b809f2c0" providerId="LiveId" clId="{CD414706-0AEB-4D07-A206-425D57CC7BFC}" dt="2020-12-01T01:20:05.829" v="50" actId="20577"/>
        <pc:sldMkLst>
          <pc:docMk/>
          <pc:sldMk cId="165801386" sldId="466"/>
        </pc:sldMkLst>
      </pc:sldChg>
      <pc:sldChg chg="modSp mod">
        <pc:chgData name="Wang Luke" userId="69b7a984b809f2c0" providerId="LiveId" clId="{CD414706-0AEB-4D07-A206-425D57CC7BFC}" dt="2020-12-01T01:21:07.378" v="60" actId="27636"/>
        <pc:sldMkLst>
          <pc:docMk/>
          <pc:sldMk cId="3669330691" sldId="476"/>
        </pc:sldMkLst>
      </pc:sldChg>
    </pc:docChg>
  </pc:docChgLst>
  <pc:docChgLst>
    <pc:chgData name="Luke Wang" userId="69b7a984b809f2c0" providerId="LiveId" clId="{BBCF0D3A-1688-421B-924F-324B59DF2371}"/>
    <pc:docChg chg="undo custSel addSld delSld modSld sldOrd">
      <pc:chgData name="Luke Wang" userId="69b7a984b809f2c0" providerId="LiveId" clId="{BBCF0D3A-1688-421B-924F-324B59DF2371}" dt="2025-05-06T07:31:27.056" v="1875" actId="20577"/>
      <pc:docMkLst>
        <pc:docMk/>
      </pc:docMkLst>
      <pc:sldChg chg="addSp delSp modSp add mod setBg delDesignElem">
        <pc:chgData name="Luke Wang" userId="69b7a984b809f2c0" providerId="LiveId" clId="{BBCF0D3A-1688-421B-924F-324B59DF2371}" dt="2025-05-06T07:31:27.056" v="1875" actId="20577"/>
        <pc:sldMkLst>
          <pc:docMk/>
          <pc:sldMk cId="1197389475" sldId="340"/>
        </pc:sldMkLst>
        <pc:spChg chg="mod">
          <ac:chgData name="Luke Wang" userId="69b7a984b809f2c0" providerId="LiveId" clId="{BBCF0D3A-1688-421B-924F-324B59DF2371}" dt="2025-05-06T04:42:36.866" v="13" actId="26606"/>
          <ac:spMkLst>
            <pc:docMk/>
            <pc:sldMk cId="1197389475" sldId="340"/>
            <ac:spMk id="2" creationId="{218D3495-265A-4761-B62C-F78E1709323D}"/>
          </ac:spMkLst>
        </pc:spChg>
        <pc:spChg chg="add">
          <ac:chgData name="Luke Wang" userId="69b7a984b809f2c0" providerId="LiveId" clId="{BBCF0D3A-1688-421B-924F-324B59DF2371}" dt="2025-05-06T04:42:36.866" v="13" actId="26606"/>
          <ac:spMkLst>
            <pc:docMk/>
            <pc:sldMk cId="1197389475" sldId="340"/>
            <ac:spMk id="7" creationId="{BACC6370-2D7E-4714-9D71-7542949D7D5D}"/>
          </ac:spMkLst>
        </pc:spChg>
        <pc:spChg chg="del">
          <ac:chgData name="Luke Wang" userId="69b7a984b809f2c0" providerId="LiveId" clId="{BBCF0D3A-1688-421B-924F-324B59DF2371}" dt="2025-05-06T04:42:25.247" v="12"/>
          <ac:spMkLst>
            <pc:docMk/>
            <pc:sldMk cId="1197389475" sldId="340"/>
            <ac:spMk id="10" creationId="{46C2E80F-49A6-4372-B103-219D417A55ED}"/>
          </ac:spMkLst>
        </pc:spChg>
        <pc:spChg chg="add">
          <ac:chgData name="Luke Wang" userId="69b7a984b809f2c0" providerId="LiveId" clId="{BBCF0D3A-1688-421B-924F-324B59DF2371}" dt="2025-05-06T04:42:36.866" v="13" actId="26606"/>
          <ac:spMkLst>
            <pc:docMk/>
            <pc:sldMk cId="1197389475" sldId="340"/>
            <ac:spMk id="12" creationId="{F68B3F68-107C-434F-AA38-110D5EA91B85}"/>
          </ac:spMkLst>
        </pc:spChg>
        <pc:spChg chg="add">
          <ac:chgData name="Luke Wang" userId="69b7a984b809f2c0" providerId="LiveId" clId="{BBCF0D3A-1688-421B-924F-324B59DF2371}" dt="2025-05-06T04:42:36.866" v="13" actId="26606"/>
          <ac:spMkLst>
            <pc:docMk/>
            <pc:sldMk cId="1197389475" sldId="340"/>
            <ac:spMk id="14" creationId="{AAD0DBB9-1A4B-4391-81D4-CB19F9AB918A}"/>
          </ac:spMkLst>
        </pc:spChg>
        <pc:spChg chg="add">
          <ac:chgData name="Luke Wang" userId="69b7a984b809f2c0" providerId="LiveId" clId="{BBCF0D3A-1688-421B-924F-324B59DF2371}" dt="2025-05-06T04:42:36.866" v="13" actId="26606"/>
          <ac:spMkLst>
            <pc:docMk/>
            <pc:sldMk cId="1197389475" sldId="340"/>
            <ac:spMk id="16" creationId="{063BBA22-50EA-4C4D-BE05-F1CE4E63AA56}"/>
          </ac:spMkLst>
        </pc:spChg>
        <pc:graphicFrameChg chg="mod modGraphic">
          <ac:chgData name="Luke Wang" userId="69b7a984b809f2c0" providerId="LiveId" clId="{BBCF0D3A-1688-421B-924F-324B59DF2371}" dt="2025-05-06T07:31:27.056" v="1875" actId="20577"/>
          <ac:graphicFrameMkLst>
            <pc:docMk/>
            <pc:sldMk cId="1197389475" sldId="340"/>
            <ac:graphicFrameMk id="5" creationId="{BD16FB3C-3A51-4623-AF7C-5D6718E6A8A2}"/>
          </ac:graphicFrameMkLst>
        </pc:graphicFrameChg>
      </pc:sldChg>
      <pc:sldChg chg="modSp mod">
        <pc:chgData name="Luke Wang" userId="69b7a984b809f2c0" providerId="LiveId" clId="{BBCF0D3A-1688-421B-924F-324B59DF2371}" dt="2025-05-06T04:42:10.658" v="9" actId="20577"/>
        <pc:sldMkLst>
          <pc:docMk/>
          <pc:sldMk cId="3309250143" sldId="376"/>
        </pc:sldMkLst>
        <pc:spChg chg="mod">
          <ac:chgData name="Luke Wang" userId="69b7a984b809f2c0" providerId="LiveId" clId="{BBCF0D3A-1688-421B-924F-324B59DF2371}" dt="2025-05-06T04:42:10.658" v="9" actId="20577"/>
          <ac:spMkLst>
            <pc:docMk/>
            <pc:sldMk cId="3309250143" sldId="376"/>
            <ac:spMk id="6" creationId="{F2F95241-DC7B-47F9-8DC1-4083EF85C556}"/>
          </ac:spMkLst>
        </pc:spChg>
      </pc:sldChg>
      <pc:sldChg chg="del">
        <pc:chgData name="Luke Wang" userId="69b7a984b809f2c0" providerId="LiveId" clId="{BBCF0D3A-1688-421B-924F-324B59DF2371}" dt="2025-05-06T04:42:13.457" v="10" actId="47"/>
        <pc:sldMkLst>
          <pc:docMk/>
          <pc:sldMk cId="114082971" sldId="377"/>
        </pc:sldMkLst>
      </pc:sldChg>
      <pc:sldChg chg="modSp mod">
        <pc:chgData name="Luke Wang" userId="69b7a984b809f2c0" providerId="LiveId" clId="{BBCF0D3A-1688-421B-924F-324B59DF2371}" dt="2025-05-06T05:55:58.028" v="547" actId="207"/>
        <pc:sldMkLst>
          <pc:docMk/>
          <pc:sldMk cId="1045037414" sldId="442"/>
        </pc:sldMkLst>
        <pc:spChg chg="mod">
          <ac:chgData name="Luke Wang" userId="69b7a984b809f2c0" providerId="LiveId" clId="{BBCF0D3A-1688-421B-924F-324B59DF2371}" dt="2025-05-06T05:55:58.028" v="547" actId="207"/>
          <ac:spMkLst>
            <pc:docMk/>
            <pc:sldMk cId="1045037414" sldId="442"/>
            <ac:spMk id="3" creationId="{45074D59-4A57-4968-AE3B-C118833AAFCB}"/>
          </ac:spMkLst>
        </pc:spChg>
      </pc:sldChg>
      <pc:sldChg chg="addSp delSp modSp mod">
        <pc:chgData name="Luke Wang" userId="69b7a984b809f2c0" providerId="LiveId" clId="{BBCF0D3A-1688-421B-924F-324B59DF2371}" dt="2025-05-06T05:42:22.466" v="376" actId="1076"/>
        <pc:sldMkLst>
          <pc:docMk/>
          <pc:sldMk cId="392705999" sldId="445"/>
        </pc:sldMkLst>
        <pc:spChg chg="mod">
          <ac:chgData name="Luke Wang" userId="69b7a984b809f2c0" providerId="LiveId" clId="{BBCF0D3A-1688-421B-924F-324B59DF2371}" dt="2025-05-06T05:42:21.327" v="375" actId="1076"/>
          <ac:spMkLst>
            <pc:docMk/>
            <pc:sldMk cId="392705999" sldId="445"/>
            <ac:spMk id="3" creationId="{F3F449BD-73B4-444B-BA23-F0E50254B415}"/>
          </ac:spMkLst>
        </pc:spChg>
        <pc:spChg chg="add del">
          <ac:chgData name="Luke Wang" userId="69b7a984b809f2c0" providerId="LiveId" clId="{BBCF0D3A-1688-421B-924F-324B59DF2371}" dt="2025-05-06T05:41:53.612" v="367" actId="478"/>
          <ac:spMkLst>
            <pc:docMk/>
            <pc:sldMk cId="392705999" sldId="445"/>
            <ac:spMk id="5" creationId="{B280B2E9-AEAF-6EC0-2846-5AC13724421E}"/>
          </ac:spMkLst>
        </pc:spChg>
        <pc:picChg chg="mod">
          <ac:chgData name="Luke Wang" userId="69b7a984b809f2c0" providerId="LiveId" clId="{BBCF0D3A-1688-421B-924F-324B59DF2371}" dt="2025-05-06T05:42:22.466" v="376" actId="1076"/>
          <ac:picMkLst>
            <pc:docMk/>
            <pc:sldMk cId="392705999" sldId="445"/>
            <ac:picMk id="4" creationId="{94681613-E20C-4B9F-B51B-5520A99AA438}"/>
          </ac:picMkLst>
        </pc:picChg>
        <pc:picChg chg="add mod">
          <ac:chgData name="Luke Wang" userId="69b7a984b809f2c0" providerId="LiveId" clId="{BBCF0D3A-1688-421B-924F-324B59DF2371}" dt="2025-05-06T05:42:04.244" v="372" actId="1076"/>
          <ac:picMkLst>
            <pc:docMk/>
            <pc:sldMk cId="392705999" sldId="445"/>
            <ac:picMk id="7" creationId="{65C0172E-C136-A462-16B0-A5C71CCF0352}"/>
          </ac:picMkLst>
        </pc:picChg>
      </pc:sldChg>
      <pc:sldChg chg="modSp mod">
        <pc:chgData name="Luke Wang" userId="69b7a984b809f2c0" providerId="LiveId" clId="{BBCF0D3A-1688-421B-924F-324B59DF2371}" dt="2025-05-06T05:54:01.904" v="529" actId="14100"/>
        <pc:sldMkLst>
          <pc:docMk/>
          <pc:sldMk cId="3298095984" sldId="447"/>
        </pc:sldMkLst>
        <pc:spChg chg="mod">
          <ac:chgData name="Luke Wang" userId="69b7a984b809f2c0" providerId="LiveId" clId="{BBCF0D3A-1688-421B-924F-324B59DF2371}" dt="2025-05-06T05:54:01.904" v="529" actId="14100"/>
          <ac:spMkLst>
            <pc:docMk/>
            <pc:sldMk cId="3298095984" sldId="447"/>
            <ac:spMk id="2" creationId="{49F9BB95-E1FF-43A5-BE29-B281C4D0BA14}"/>
          </ac:spMkLst>
        </pc:spChg>
      </pc:sldChg>
      <pc:sldChg chg="del">
        <pc:chgData name="Luke Wang" userId="69b7a984b809f2c0" providerId="LiveId" clId="{BBCF0D3A-1688-421B-924F-324B59DF2371}" dt="2025-05-06T05:56:00.092" v="548" actId="47"/>
        <pc:sldMkLst>
          <pc:docMk/>
          <pc:sldMk cId="166348258" sldId="452"/>
        </pc:sldMkLst>
      </pc:sldChg>
      <pc:sldChg chg="del">
        <pc:chgData name="Luke Wang" userId="69b7a984b809f2c0" providerId="LiveId" clId="{BBCF0D3A-1688-421B-924F-324B59DF2371}" dt="2025-05-06T05:56:09.610" v="552" actId="47"/>
        <pc:sldMkLst>
          <pc:docMk/>
          <pc:sldMk cId="2544028571" sldId="453"/>
        </pc:sldMkLst>
      </pc:sldChg>
      <pc:sldChg chg="del">
        <pc:chgData name="Luke Wang" userId="69b7a984b809f2c0" providerId="LiveId" clId="{BBCF0D3A-1688-421B-924F-324B59DF2371}" dt="2025-05-06T05:56:20.406" v="555" actId="47"/>
        <pc:sldMkLst>
          <pc:docMk/>
          <pc:sldMk cId="3162814183" sldId="454"/>
        </pc:sldMkLst>
      </pc:sldChg>
      <pc:sldChg chg="modSp mod">
        <pc:chgData name="Luke Wang" userId="69b7a984b809f2c0" providerId="LiveId" clId="{BBCF0D3A-1688-421B-924F-324B59DF2371}" dt="2025-05-06T06:05:32.495" v="731" actId="15"/>
        <pc:sldMkLst>
          <pc:docMk/>
          <pc:sldMk cId="2799943926" sldId="459"/>
        </pc:sldMkLst>
        <pc:spChg chg="mod">
          <ac:chgData name="Luke Wang" userId="69b7a984b809f2c0" providerId="LiveId" clId="{BBCF0D3A-1688-421B-924F-324B59DF2371}" dt="2025-05-06T06:05:32.495" v="731" actId="15"/>
          <ac:spMkLst>
            <pc:docMk/>
            <pc:sldMk cId="2799943926" sldId="459"/>
            <ac:spMk id="3" creationId="{A81DE52D-06FC-4109-B776-F17AF86FF23D}"/>
          </ac:spMkLst>
        </pc:spChg>
      </pc:sldChg>
      <pc:sldChg chg="modSp mod">
        <pc:chgData name="Luke Wang" userId="69b7a984b809f2c0" providerId="LiveId" clId="{BBCF0D3A-1688-421B-924F-324B59DF2371}" dt="2025-05-06T06:11:51.024" v="790" actId="27636"/>
        <pc:sldMkLst>
          <pc:docMk/>
          <pc:sldMk cId="3994140968" sldId="461"/>
        </pc:sldMkLst>
        <pc:spChg chg="mod">
          <ac:chgData name="Luke Wang" userId="69b7a984b809f2c0" providerId="LiveId" clId="{BBCF0D3A-1688-421B-924F-324B59DF2371}" dt="2025-05-06T06:11:51.024" v="790" actId="27636"/>
          <ac:spMkLst>
            <pc:docMk/>
            <pc:sldMk cId="3994140968" sldId="461"/>
            <ac:spMk id="3" creationId="{8872117C-E35A-4A4A-BDD3-CC72C61EF5E4}"/>
          </ac:spMkLst>
        </pc:spChg>
      </pc:sldChg>
      <pc:sldChg chg="modSp mod">
        <pc:chgData name="Luke Wang" userId="69b7a984b809f2c0" providerId="LiveId" clId="{BBCF0D3A-1688-421B-924F-324B59DF2371}" dt="2025-05-06T06:29:13.660" v="941" actId="5793"/>
        <pc:sldMkLst>
          <pc:docMk/>
          <pc:sldMk cId="2631271069" sldId="465"/>
        </pc:sldMkLst>
        <pc:spChg chg="mod">
          <ac:chgData name="Luke Wang" userId="69b7a984b809f2c0" providerId="LiveId" clId="{BBCF0D3A-1688-421B-924F-324B59DF2371}" dt="2025-05-06T06:29:13.660" v="941" actId="5793"/>
          <ac:spMkLst>
            <pc:docMk/>
            <pc:sldMk cId="2631271069" sldId="465"/>
            <ac:spMk id="28" creationId="{86969259-5A05-4C84-8959-890295BF6985}"/>
          </ac:spMkLst>
        </pc:spChg>
      </pc:sldChg>
      <pc:sldChg chg="modSp mod">
        <pc:chgData name="Luke Wang" userId="69b7a984b809f2c0" providerId="LiveId" clId="{BBCF0D3A-1688-421B-924F-324B59DF2371}" dt="2025-05-06T06:28:24.424" v="829" actId="113"/>
        <pc:sldMkLst>
          <pc:docMk/>
          <pc:sldMk cId="165801386" sldId="466"/>
        </pc:sldMkLst>
        <pc:spChg chg="mod">
          <ac:chgData name="Luke Wang" userId="69b7a984b809f2c0" providerId="LiveId" clId="{BBCF0D3A-1688-421B-924F-324B59DF2371}" dt="2025-05-06T06:28:24.424" v="829" actId="113"/>
          <ac:spMkLst>
            <pc:docMk/>
            <pc:sldMk cId="165801386" sldId="466"/>
            <ac:spMk id="3" creationId="{48B0BEB6-D5E9-4359-B5D4-CB771DE7ADA8}"/>
          </ac:spMkLst>
        </pc:spChg>
      </pc:sldChg>
      <pc:sldChg chg="modSp mod">
        <pc:chgData name="Luke Wang" userId="69b7a984b809f2c0" providerId="LiveId" clId="{BBCF0D3A-1688-421B-924F-324B59DF2371}" dt="2025-05-06T06:28:35.027" v="859" actId="113"/>
        <pc:sldMkLst>
          <pc:docMk/>
          <pc:sldMk cId="2065583634" sldId="467"/>
        </pc:sldMkLst>
        <pc:spChg chg="mod">
          <ac:chgData name="Luke Wang" userId="69b7a984b809f2c0" providerId="LiveId" clId="{BBCF0D3A-1688-421B-924F-324B59DF2371}" dt="2025-05-06T06:28:35.027" v="859" actId="113"/>
          <ac:spMkLst>
            <pc:docMk/>
            <pc:sldMk cId="2065583634" sldId="467"/>
            <ac:spMk id="3" creationId="{26A75806-3F45-42E9-87F4-4D1A300CF7FA}"/>
          </ac:spMkLst>
        </pc:spChg>
      </pc:sldChg>
      <pc:sldChg chg="modSp mod">
        <pc:chgData name="Luke Wang" userId="69b7a984b809f2c0" providerId="LiveId" clId="{BBCF0D3A-1688-421B-924F-324B59DF2371}" dt="2025-05-06T06:28:53.045" v="898" actId="27636"/>
        <pc:sldMkLst>
          <pc:docMk/>
          <pc:sldMk cId="2995387557" sldId="468"/>
        </pc:sldMkLst>
        <pc:spChg chg="mod">
          <ac:chgData name="Luke Wang" userId="69b7a984b809f2c0" providerId="LiveId" clId="{BBCF0D3A-1688-421B-924F-324B59DF2371}" dt="2025-05-06T06:28:53.045" v="898" actId="27636"/>
          <ac:spMkLst>
            <pc:docMk/>
            <pc:sldMk cId="2995387557" sldId="468"/>
            <ac:spMk id="3" creationId="{3F86FF06-2C1F-41E3-B496-6095E17DF634}"/>
          </ac:spMkLst>
        </pc:spChg>
      </pc:sldChg>
      <pc:sldChg chg="modSp mod">
        <pc:chgData name="Luke Wang" userId="69b7a984b809f2c0" providerId="LiveId" clId="{BBCF0D3A-1688-421B-924F-324B59DF2371}" dt="2025-05-06T06:33:04.121" v="1094" actId="20577"/>
        <pc:sldMkLst>
          <pc:docMk/>
          <pc:sldMk cId="1912670326" sldId="470"/>
        </pc:sldMkLst>
        <pc:spChg chg="mod">
          <ac:chgData name="Luke Wang" userId="69b7a984b809f2c0" providerId="LiveId" clId="{BBCF0D3A-1688-421B-924F-324B59DF2371}" dt="2025-05-06T06:33:04.121" v="1094" actId="20577"/>
          <ac:spMkLst>
            <pc:docMk/>
            <pc:sldMk cId="1912670326" sldId="470"/>
            <ac:spMk id="3" creationId="{89A63A5E-3B8D-459F-AB2D-A6664488E8A7}"/>
          </ac:spMkLst>
        </pc:spChg>
      </pc:sldChg>
      <pc:sldChg chg="ord">
        <pc:chgData name="Luke Wang" userId="69b7a984b809f2c0" providerId="LiveId" clId="{BBCF0D3A-1688-421B-924F-324B59DF2371}" dt="2025-05-06T06:31:29.946" v="977"/>
        <pc:sldMkLst>
          <pc:docMk/>
          <pc:sldMk cId="2750626787" sldId="471"/>
        </pc:sldMkLst>
      </pc:sldChg>
      <pc:sldChg chg="modSp mod">
        <pc:chgData name="Luke Wang" userId="69b7a984b809f2c0" providerId="LiveId" clId="{BBCF0D3A-1688-421B-924F-324B59DF2371}" dt="2025-05-06T07:18:29.729" v="1397" actId="14100"/>
        <pc:sldMkLst>
          <pc:docMk/>
          <pc:sldMk cId="4112940983" sldId="483"/>
        </pc:sldMkLst>
        <pc:picChg chg="mod">
          <ac:chgData name="Luke Wang" userId="69b7a984b809f2c0" providerId="LiveId" clId="{BBCF0D3A-1688-421B-924F-324B59DF2371}" dt="2025-05-06T07:18:29.729" v="1397" actId="14100"/>
          <ac:picMkLst>
            <pc:docMk/>
            <pc:sldMk cId="4112940983" sldId="483"/>
            <ac:picMk id="4" creationId="{73C08647-997E-405D-BCAD-4247479364BF}"/>
          </ac:picMkLst>
        </pc:picChg>
      </pc:sldChg>
      <pc:sldChg chg="delSp modSp mod">
        <pc:chgData name="Luke Wang" userId="69b7a984b809f2c0" providerId="LiveId" clId="{BBCF0D3A-1688-421B-924F-324B59DF2371}" dt="2025-05-06T07:20:16.220" v="1496" actId="21"/>
        <pc:sldMkLst>
          <pc:docMk/>
          <pc:sldMk cId="1692746574" sldId="487"/>
        </pc:sldMkLst>
        <pc:spChg chg="mod">
          <ac:chgData name="Luke Wang" userId="69b7a984b809f2c0" providerId="LiveId" clId="{BBCF0D3A-1688-421B-924F-324B59DF2371}" dt="2025-05-06T07:20:09.287" v="1489" actId="21"/>
          <ac:spMkLst>
            <pc:docMk/>
            <pc:sldMk cId="1692746574" sldId="487"/>
            <ac:spMk id="3" creationId="{B4920B7E-D8C1-4655-B409-679D1A0A547A}"/>
          </ac:spMkLst>
        </pc:spChg>
        <pc:picChg chg="del">
          <ac:chgData name="Luke Wang" userId="69b7a984b809f2c0" providerId="LiveId" clId="{BBCF0D3A-1688-421B-924F-324B59DF2371}" dt="2025-05-06T07:20:16.220" v="1496" actId="21"/>
          <ac:picMkLst>
            <pc:docMk/>
            <pc:sldMk cId="1692746574" sldId="487"/>
            <ac:picMk id="5" creationId="{7A0CFF90-AE01-4E2F-8DEA-1465609A4707}"/>
          </ac:picMkLst>
        </pc:picChg>
      </pc:sldChg>
      <pc:sldChg chg="modSp mod">
        <pc:chgData name="Luke Wang" userId="69b7a984b809f2c0" providerId="LiveId" clId="{BBCF0D3A-1688-421B-924F-324B59DF2371}" dt="2025-05-06T07:19:56.056" v="1487" actId="20577"/>
        <pc:sldMkLst>
          <pc:docMk/>
          <pc:sldMk cId="839511166" sldId="488"/>
        </pc:sldMkLst>
        <pc:spChg chg="mod">
          <ac:chgData name="Luke Wang" userId="69b7a984b809f2c0" providerId="LiveId" clId="{BBCF0D3A-1688-421B-924F-324B59DF2371}" dt="2025-05-06T07:19:56.056" v="1487" actId="20577"/>
          <ac:spMkLst>
            <pc:docMk/>
            <pc:sldMk cId="839511166" sldId="488"/>
            <ac:spMk id="3" creationId="{7A423943-114D-4F65-9F05-768FE4BFBF9F}"/>
          </ac:spMkLst>
        </pc:spChg>
      </pc:sldChg>
      <pc:sldChg chg="modSp mod">
        <pc:chgData name="Luke Wang" userId="69b7a984b809f2c0" providerId="LiveId" clId="{BBCF0D3A-1688-421B-924F-324B59DF2371}" dt="2025-05-06T06:10:15.245" v="740" actId="20577"/>
        <pc:sldMkLst>
          <pc:docMk/>
          <pc:sldMk cId="1710044374" sldId="491"/>
        </pc:sldMkLst>
        <pc:spChg chg="mod">
          <ac:chgData name="Luke Wang" userId="69b7a984b809f2c0" providerId="LiveId" clId="{BBCF0D3A-1688-421B-924F-324B59DF2371}" dt="2025-05-06T06:10:15.245" v="740" actId="20577"/>
          <ac:spMkLst>
            <pc:docMk/>
            <pc:sldMk cId="1710044374" sldId="491"/>
            <ac:spMk id="2" creationId="{91BEFC2F-5252-40CF-8231-E3E47A8998B2}"/>
          </ac:spMkLst>
        </pc:spChg>
      </pc:sldChg>
      <pc:sldChg chg="addSp modSp new mod">
        <pc:chgData name="Luke Wang" userId="69b7a984b809f2c0" providerId="LiveId" clId="{BBCF0D3A-1688-421B-924F-324B59DF2371}" dt="2025-05-06T07:27:26.025" v="1753" actId="20577"/>
        <pc:sldMkLst>
          <pc:docMk/>
          <pc:sldMk cId="1249296855" sldId="493"/>
        </pc:sldMkLst>
        <pc:spChg chg="mod">
          <ac:chgData name="Luke Wang" userId="69b7a984b809f2c0" providerId="LiveId" clId="{BBCF0D3A-1688-421B-924F-324B59DF2371}" dt="2025-05-06T04:44:43.116" v="24" actId="20577"/>
          <ac:spMkLst>
            <pc:docMk/>
            <pc:sldMk cId="1249296855" sldId="493"/>
            <ac:spMk id="2" creationId="{2F26CE85-5013-D09F-BC30-CC84ABCB79DF}"/>
          </ac:spMkLst>
        </pc:spChg>
        <pc:spChg chg="mod">
          <ac:chgData name="Luke Wang" userId="69b7a984b809f2c0" providerId="LiveId" clId="{BBCF0D3A-1688-421B-924F-324B59DF2371}" dt="2025-05-06T07:27:26.025" v="1753" actId="20577"/>
          <ac:spMkLst>
            <pc:docMk/>
            <pc:sldMk cId="1249296855" sldId="493"/>
            <ac:spMk id="3" creationId="{46186B09-CB4B-F647-143C-25B77C09AE86}"/>
          </ac:spMkLst>
        </pc:spChg>
        <pc:spChg chg="add mod">
          <ac:chgData name="Luke Wang" userId="69b7a984b809f2c0" providerId="LiveId" clId="{BBCF0D3A-1688-421B-924F-324B59DF2371}" dt="2025-05-06T04:58:13.582" v="358" actId="122"/>
          <ac:spMkLst>
            <pc:docMk/>
            <pc:sldMk cId="1249296855" sldId="493"/>
            <ac:spMk id="4" creationId="{70389723-6E75-8FA4-C7E6-54DB71CEA88C}"/>
          </ac:spMkLst>
        </pc:spChg>
        <pc:picChg chg="add mod">
          <ac:chgData name="Luke Wang" userId="69b7a984b809f2c0" providerId="LiveId" clId="{BBCF0D3A-1688-421B-924F-324B59DF2371}" dt="2025-05-06T04:58:16.676" v="359" actId="1076"/>
          <ac:picMkLst>
            <pc:docMk/>
            <pc:sldMk cId="1249296855" sldId="493"/>
            <ac:picMk id="1026" creationId="{6265F838-F73F-9E6B-DF5C-2DCB70367723}"/>
          </ac:picMkLst>
        </pc:picChg>
      </pc:sldChg>
      <pc:sldChg chg="modSp new del mod">
        <pc:chgData name="Luke Wang" userId="69b7a984b809f2c0" providerId="LiveId" clId="{BBCF0D3A-1688-421B-924F-324B59DF2371}" dt="2025-05-06T05:55:27.959" v="530" actId="47"/>
        <pc:sldMkLst>
          <pc:docMk/>
          <pc:sldMk cId="2948652439" sldId="494"/>
        </pc:sldMkLst>
        <pc:spChg chg="mod">
          <ac:chgData name="Luke Wang" userId="69b7a984b809f2c0" providerId="LiveId" clId="{BBCF0D3A-1688-421B-924F-324B59DF2371}" dt="2025-05-06T05:51:40.723" v="493" actId="20577"/>
          <ac:spMkLst>
            <pc:docMk/>
            <pc:sldMk cId="2948652439" sldId="494"/>
            <ac:spMk id="2" creationId="{98763337-BCA2-23C1-21ED-D605AD929C08}"/>
          </ac:spMkLst>
        </pc:spChg>
      </pc:sldChg>
      <pc:sldChg chg="modSp add mod">
        <pc:chgData name="Luke Wang" userId="69b7a984b809f2c0" providerId="LiveId" clId="{BBCF0D3A-1688-421B-924F-324B59DF2371}" dt="2025-05-06T05:56:05.162" v="550" actId="207"/>
        <pc:sldMkLst>
          <pc:docMk/>
          <pc:sldMk cId="3806700026" sldId="494"/>
        </pc:sldMkLst>
        <pc:spChg chg="mod">
          <ac:chgData name="Luke Wang" userId="69b7a984b809f2c0" providerId="LiveId" clId="{BBCF0D3A-1688-421B-924F-324B59DF2371}" dt="2025-05-06T05:56:05.162" v="550" actId="207"/>
          <ac:spMkLst>
            <pc:docMk/>
            <pc:sldMk cId="3806700026" sldId="494"/>
            <ac:spMk id="3" creationId="{A2FC6B8B-562E-05BE-2F2B-2AE5F68190FC}"/>
          </ac:spMkLst>
        </pc:spChg>
      </pc:sldChg>
      <pc:sldChg chg="modSp add mod">
        <pc:chgData name="Luke Wang" userId="69b7a984b809f2c0" providerId="LiveId" clId="{BBCF0D3A-1688-421B-924F-324B59DF2371}" dt="2025-05-06T05:56:15.085" v="553" actId="207"/>
        <pc:sldMkLst>
          <pc:docMk/>
          <pc:sldMk cId="3499885000" sldId="495"/>
        </pc:sldMkLst>
        <pc:spChg chg="mod">
          <ac:chgData name="Luke Wang" userId="69b7a984b809f2c0" providerId="LiveId" clId="{BBCF0D3A-1688-421B-924F-324B59DF2371}" dt="2025-05-06T05:56:15.085" v="553" actId="207"/>
          <ac:spMkLst>
            <pc:docMk/>
            <pc:sldMk cId="3499885000" sldId="495"/>
            <ac:spMk id="3" creationId="{8CAF2503-40D0-B759-A5DA-F54A4C80B472}"/>
          </ac:spMkLst>
        </pc:spChg>
      </pc:sldChg>
      <pc:sldChg chg="modSp add mod">
        <pc:chgData name="Luke Wang" userId="69b7a984b809f2c0" providerId="LiveId" clId="{BBCF0D3A-1688-421B-924F-324B59DF2371}" dt="2025-05-06T05:56:23.119" v="556" actId="207"/>
        <pc:sldMkLst>
          <pc:docMk/>
          <pc:sldMk cId="405276062" sldId="496"/>
        </pc:sldMkLst>
        <pc:spChg chg="mod">
          <ac:chgData name="Luke Wang" userId="69b7a984b809f2c0" providerId="LiveId" clId="{BBCF0D3A-1688-421B-924F-324B59DF2371}" dt="2025-05-06T05:56:23.119" v="556" actId="207"/>
          <ac:spMkLst>
            <pc:docMk/>
            <pc:sldMk cId="405276062" sldId="496"/>
            <ac:spMk id="3" creationId="{B1E32182-ABD9-D08E-DFBB-C623BC51EC66}"/>
          </ac:spMkLst>
        </pc:spChg>
      </pc:sldChg>
      <pc:sldChg chg="addSp modSp new mod ord">
        <pc:chgData name="Luke Wang" userId="69b7a984b809f2c0" providerId="LiveId" clId="{BBCF0D3A-1688-421B-924F-324B59DF2371}" dt="2025-05-06T06:37:30.296" v="1395" actId="20577"/>
        <pc:sldMkLst>
          <pc:docMk/>
          <pc:sldMk cId="2112530915" sldId="497"/>
        </pc:sldMkLst>
        <pc:spChg chg="mod">
          <ac:chgData name="Luke Wang" userId="69b7a984b809f2c0" providerId="LiveId" clId="{BBCF0D3A-1688-421B-924F-324B59DF2371}" dt="2025-05-06T06:31:34.623" v="980" actId="6549"/>
          <ac:spMkLst>
            <pc:docMk/>
            <pc:sldMk cId="2112530915" sldId="497"/>
            <ac:spMk id="2" creationId="{4E80167C-B430-84FC-6487-BE9BC1B1C8F3}"/>
          </ac:spMkLst>
        </pc:spChg>
        <pc:spChg chg="mod">
          <ac:chgData name="Luke Wang" userId="69b7a984b809f2c0" providerId="LiveId" clId="{BBCF0D3A-1688-421B-924F-324B59DF2371}" dt="2025-05-06T06:37:30.296" v="1395" actId="20577"/>
          <ac:spMkLst>
            <pc:docMk/>
            <pc:sldMk cId="2112530915" sldId="497"/>
            <ac:spMk id="3" creationId="{3C30A4D7-555B-9496-35BC-8391C5D5D28F}"/>
          </ac:spMkLst>
        </pc:spChg>
        <pc:spChg chg="add">
          <ac:chgData name="Luke Wang" userId="69b7a984b809f2c0" providerId="LiveId" clId="{BBCF0D3A-1688-421B-924F-324B59DF2371}" dt="2025-05-06T06:30:47.940" v="957"/>
          <ac:spMkLst>
            <pc:docMk/>
            <pc:sldMk cId="2112530915" sldId="497"/>
            <ac:spMk id="4" creationId="{186E2B97-D572-7927-D958-5995AEFE6354}"/>
          </ac:spMkLst>
        </pc:spChg>
        <pc:spChg chg="add">
          <ac:chgData name="Luke Wang" userId="69b7a984b809f2c0" providerId="LiveId" clId="{BBCF0D3A-1688-421B-924F-324B59DF2371}" dt="2025-05-06T06:30:49.648" v="959"/>
          <ac:spMkLst>
            <pc:docMk/>
            <pc:sldMk cId="2112530915" sldId="497"/>
            <ac:spMk id="5" creationId="{CB41A24A-CB3C-BB87-6772-374A1582DF86}"/>
          </ac:spMkLst>
        </pc:spChg>
        <pc:spChg chg="add">
          <ac:chgData name="Luke Wang" userId="69b7a984b809f2c0" providerId="LiveId" clId="{BBCF0D3A-1688-421B-924F-324B59DF2371}" dt="2025-05-06T06:30:54.020" v="960"/>
          <ac:spMkLst>
            <pc:docMk/>
            <pc:sldMk cId="2112530915" sldId="497"/>
            <ac:spMk id="6" creationId="{EA9EB174-AF4F-A703-77E4-7AB29493E307}"/>
          </ac:spMkLst>
        </pc:spChg>
        <pc:picChg chg="add mod">
          <ac:chgData name="Luke Wang" userId="69b7a984b809f2c0" providerId="LiveId" clId="{BBCF0D3A-1688-421B-924F-324B59DF2371}" dt="2025-05-06T06:37:07.638" v="1387" actId="1076"/>
          <ac:picMkLst>
            <pc:docMk/>
            <pc:sldMk cId="2112530915" sldId="497"/>
            <ac:picMk id="7" creationId="{222A88A0-C314-0560-D93C-0ED54501B281}"/>
          </ac:picMkLst>
        </pc:picChg>
      </pc:sldChg>
      <pc:sldChg chg="modSp new del mod">
        <pc:chgData name="Luke Wang" userId="69b7a984b809f2c0" providerId="LiveId" clId="{BBCF0D3A-1688-421B-924F-324B59DF2371}" dt="2025-05-06T05:58:23.414" v="566" actId="47"/>
        <pc:sldMkLst>
          <pc:docMk/>
          <pc:sldMk cId="3511446988" sldId="497"/>
        </pc:sldMkLst>
        <pc:spChg chg="mod">
          <ac:chgData name="Luke Wang" userId="69b7a984b809f2c0" providerId="LiveId" clId="{BBCF0D3A-1688-421B-924F-324B59DF2371}" dt="2025-05-06T05:58:00.691" v="559" actId="20577"/>
          <ac:spMkLst>
            <pc:docMk/>
            <pc:sldMk cId="3511446988" sldId="497"/>
            <ac:spMk id="2" creationId="{BC7F51D6-50CB-09BF-A11C-99448E33625D}"/>
          </ac:spMkLst>
        </pc:spChg>
        <pc:spChg chg="mod">
          <ac:chgData name="Luke Wang" userId="69b7a984b809f2c0" providerId="LiveId" clId="{BBCF0D3A-1688-421B-924F-324B59DF2371}" dt="2025-05-06T05:58:10.774" v="565" actId="20577"/>
          <ac:spMkLst>
            <pc:docMk/>
            <pc:sldMk cId="3511446988" sldId="497"/>
            <ac:spMk id="3" creationId="{E092C1BD-F7C0-7065-1508-65A8F347B65A}"/>
          </ac:spMkLst>
        </pc:spChg>
      </pc:sldChg>
      <pc:sldChg chg="modSp new del mod">
        <pc:chgData name="Luke Wang" userId="69b7a984b809f2c0" providerId="LiveId" clId="{BBCF0D3A-1688-421B-924F-324B59DF2371}" dt="2025-05-06T06:05:35.401" v="732" actId="47"/>
        <pc:sldMkLst>
          <pc:docMk/>
          <pc:sldMk cId="3941670594" sldId="497"/>
        </pc:sldMkLst>
        <pc:spChg chg="mod">
          <ac:chgData name="Luke Wang" userId="69b7a984b809f2c0" providerId="LiveId" clId="{BBCF0D3A-1688-421B-924F-324B59DF2371}" dt="2025-05-06T05:58:46.113" v="592" actId="20577"/>
          <ac:spMkLst>
            <pc:docMk/>
            <pc:sldMk cId="3941670594" sldId="497"/>
            <ac:spMk id="2" creationId="{0AFDD2B3-4C4F-542A-0CEE-98962B7A6093}"/>
          </ac:spMkLst>
        </pc:spChg>
      </pc:sldChg>
      <pc:sldChg chg="addSp modSp new mod">
        <pc:chgData name="Luke Wang" userId="69b7a984b809f2c0" providerId="LiveId" clId="{BBCF0D3A-1688-421B-924F-324B59DF2371}" dt="2025-05-06T07:23:41.121" v="1742" actId="20577"/>
        <pc:sldMkLst>
          <pc:docMk/>
          <pc:sldMk cId="2467637475" sldId="498"/>
        </pc:sldMkLst>
        <pc:spChg chg="mod">
          <ac:chgData name="Luke Wang" userId="69b7a984b809f2c0" providerId="LiveId" clId="{BBCF0D3A-1688-421B-924F-324B59DF2371}" dt="2025-05-06T07:20:14.712" v="1495" actId="6549"/>
          <ac:spMkLst>
            <pc:docMk/>
            <pc:sldMk cId="2467637475" sldId="498"/>
            <ac:spMk id="2" creationId="{6715304F-2D48-8854-72F7-76993139FB26}"/>
          </ac:spMkLst>
        </pc:spChg>
        <pc:spChg chg="mod">
          <ac:chgData name="Luke Wang" userId="69b7a984b809f2c0" providerId="LiveId" clId="{BBCF0D3A-1688-421B-924F-324B59DF2371}" dt="2025-05-06T07:23:41.121" v="1742" actId="20577"/>
          <ac:spMkLst>
            <pc:docMk/>
            <pc:sldMk cId="2467637475" sldId="498"/>
            <ac:spMk id="3" creationId="{6D8C2451-74E6-EBF5-E723-6C09774C177D}"/>
          </ac:spMkLst>
        </pc:spChg>
        <pc:picChg chg="add mod">
          <ac:chgData name="Luke Wang" userId="69b7a984b809f2c0" providerId="LiveId" clId="{BBCF0D3A-1688-421B-924F-324B59DF2371}" dt="2025-05-06T07:23:26.753" v="1719" actId="14100"/>
          <ac:picMkLst>
            <pc:docMk/>
            <pc:sldMk cId="2467637475" sldId="498"/>
            <ac:picMk id="5" creationId="{7A0CFF90-AE01-4E2F-8DEA-1465609A4707}"/>
          </ac:picMkLst>
        </pc:picChg>
      </pc:sldChg>
      <pc:sldChg chg="modSp add mod">
        <pc:chgData name="Luke Wang" userId="69b7a984b809f2c0" providerId="LiveId" clId="{BBCF0D3A-1688-421B-924F-324B59DF2371}" dt="2025-05-06T07:27:20.852" v="1751" actId="20577"/>
        <pc:sldMkLst>
          <pc:docMk/>
          <pc:sldMk cId="1470202289" sldId="499"/>
        </pc:sldMkLst>
        <pc:spChg chg="mod">
          <ac:chgData name="Luke Wang" userId="69b7a984b809f2c0" providerId="LiveId" clId="{BBCF0D3A-1688-421B-924F-324B59DF2371}" dt="2025-05-06T07:27:20.852" v="1751" actId="20577"/>
          <ac:spMkLst>
            <pc:docMk/>
            <pc:sldMk cId="1470202289" sldId="499"/>
            <ac:spMk id="3" creationId="{C113DC78-190F-29AE-96EB-AC249D60A93C}"/>
          </ac:spMkLst>
        </pc:spChg>
      </pc:sldChg>
      <pc:sldChg chg="modSp new mod">
        <pc:chgData name="Luke Wang" userId="69b7a984b809f2c0" providerId="LiveId" clId="{BBCF0D3A-1688-421B-924F-324B59DF2371}" dt="2025-05-06T07:31:09.235" v="1872" actId="20577"/>
        <pc:sldMkLst>
          <pc:docMk/>
          <pc:sldMk cId="3275204358" sldId="500"/>
        </pc:sldMkLst>
        <pc:spChg chg="mod">
          <ac:chgData name="Luke Wang" userId="69b7a984b809f2c0" providerId="LiveId" clId="{BBCF0D3A-1688-421B-924F-324B59DF2371}" dt="2025-05-06T07:28:57.603" v="1759" actId="113"/>
          <ac:spMkLst>
            <pc:docMk/>
            <pc:sldMk cId="3275204358" sldId="500"/>
            <ac:spMk id="2" creationId="{E96C9E4E-89DB-C54F-3F24-05CEA51D762E}"/>
          </ac:spMkLst>
        </pc:spChg>
        <pc:spChg chg="mod">
          <ac:chgData name="Luke Wang" userId="69b7a984b809f2c0" providerId="LiveId" clId="{BBCF0D3A-1688-421B-924F-324B59DF2371}" dt="2025-05-06T07:31:09.235" v="1872" actId="20577"/>
          <ac:spMkLst>
            <pc:docMk/>
            <pc:sldMk cId="3275204358" sldId="500"/>
            <ac:spMk id="3" creationId="{CD6C0124-094F-4E65-D75F-A962674E0368}"/>
          </ac:spMkLst>
        </pc:spChg>
      </pc:sldChg>
    </pc:docChg>
  </pc:docChgLst>
  <pc:docChgLst>
    <pc:chgData name="Wang Luke" userId="69b7a984b809f2c0" providerId="LiveId" clId="{54B6A5E6-D8CA-49CA-9C97-3CDFD9DCA964}"/>
    <pc:docChg chg="undo custSel mod addSld delSld modSld sldOrd">
      <pc:chgData name="Wang Luke" userId="69b7a984b809f2c0" providerId="LiveId" clId="{54B6A5E6-D8CA-49CA-9C97-3CDFD9DCA964}" dt="2020-05-19T13:53:43.010" v="699"/>
      <pc:docMkLst>
        <pc:docMk/>
      </pc:docMkLst>
      <pc:sldChg chg="del">
        <pc:chgData name="Wang Luke" userId="69b7a984b809f2c0" providerId="LiveId" clId="{54B6A5E6-D8CA-49CA-9C97-3CDFD9DCA964}" dt="2020-05-12T06:24:07.440" v="108" actId="47"/>
        <pc:sldMkLst>
          <pc:docMk/>
          <pc:sldMk cId="3893816458" sldId="256"/>
        </pc:sldMkLst>
      </pc:sldChg>
      <pc:sldChg chg="del">
        <pc:chgData name="Wang Luke" userId="69b7a984b809f2c0" providerId="LiveId" clId="{54B6A5E6-D8CA-49CA-9C97-3CDFD9DCA964}" dt="2020-04-28T15:22:56.785" v="1" actId="47"/>
        <pc:sldMkLst>
          <pc:docMk/>
          <pc:sldMk cId="1681189464" sldId="257"/>
        </pc:sldMkLst>
      </pc:sldChg>
      <pc:sldChg chg="del">
        <pc:chgData name="Wang Luke" userId="69b7a984b809f2c0" providerId="LiveId" clId="{54B6A5E6-D8CA-49CA-9C97-3CDFD9DCA964}" dt="2020-04-28T15:22:56.785" v="1" actId="47"/>
        <pc:sldMkLst>
          <pc:docMk/>
          <pc:sldMk cId="2416692170" sldId="258"/>
        </pc:sldMkLst>
      </pc:sldChg>
      <pc:sldChg chg="del">
        <pc:chgData name="Wang Luke" userId="69b7a984b809f2c0" providerId="LiveId" clId="{54B6A5E6-D8CA-49CA-9C97-3CDFD9DCA964}" dt="2020-04-28T15:22:56.785" v="1" actId="47"/>
        <pc:sldMkLst>
          <pc:docMk/>
          <pc:sldMk cId="2526819637" sldId="259"/>
        </pc:sldMkLst>
      </pc:sldChg>
      <pc:sldChg chg="del">
        <pc:chgData name="Wang Luke" userId="69b7a984b809f2c0" providerId="LiveId" clId="{54B6A5E6-D8CA-49CA-9C97-3CDFD9DCA964}" dt="2020-04-28T15:22:56.785" v="1" actId="47"/>
        <pc:sldMkLst>
          <pc:docMk/>
          <pc:sldMk cId="2280145857" sldId="260"/>
        </pc:sldMkLst>
      </pc:sldChg>
      <pc:sldChg chg="del">
        <pc:chgData name="Wang Luke" userId="69b7a984b809f2c0" providerId="LiveId" clId="{54B6A5E6-D8CA-49CA-9C97-3CDFD9DCA964}" dt="2020-04-28T15:22:56.785" v="1" actId="47"/>
        <pc:sldMkLst>
          <pc:docMk/>
          <pc:sldMk cId="1435126007" sldId="261"/>
        </pc:sldMkLst>
      </pc:sldChg>
      <pc:sldChg chg="modSp add mod">
        <pc:chgData name="Wang Luke" userId="69b7a984b809f2c0" providerId="LiveId" clId="{54B6A5E6-D8CA-49CA-9C97-3CDFD9DCA964}" dt="2020-05-12T06:24:15.663" v="119" actId="20577"/>
        <pc:sldMkLst>
          <pc:docMk/>
          <pc:sldMk cId="3309250143" sldId="376"/>
        </pc:sldMkLst>
      </pc:sldChg>
      <pc:sldChg chg="addSp modSp add ord">
        <pc:chgData name="Wang Luke" userId="69b7a984b809f2c0" providerId="LiveId" clId="{54B6A5E6-D8CA-49CA-9C97-3CDFD9DCA964}" dt="2020-05-12T06:44:59.831" v="528"/>
        <pc:sldMkLst>
          <pc:docMk/>
          <pc:sldMk cId="114082971" sldId="377"/>
        </pc:sldMkLst>
      </pc:sldChg>
      <pc:sldChg chg="addSp delSp modSp mod setBg setClrOvrMap">
        <pc:chgData name="Wang Luke" userId="69b7a984b809f2c0" providerId="LiveId" clId="{54B6A5E6-D8CA-49CA-9C97-3CDFD9DCA964}" dt="2020-05-12T06:24:47.067" v="124" actId="26606"/>
        <pc:sldMkLst>
          <pc:docMk/>
          <pc:sldMk cId="3481450694" sldId="444"/>
        </pc:sldMkLst>
      </pc:sldChg>
      <pc:sldChg chg="addSp delSp modSp mod setBg">
        <pc:chgData name="Wang Luke" userId="69b7a984b809f2c0" providerId="LiveId" clId="{54B6A5E6-D8CA-49CA-9C97-3CDFD9DCA964}" dt="2020-05-12T06:24:57.634" v="129" actId="26606"/>
        <pc:sldMkLst>
          <pc:docMk/>
          <pc:sldMk cId="2862354242" sldId="446"/>
        </pc:sldMkLst>
      </pc:sldChg>
      <pc:sldChg chg="addSp delSp modSp mod setBg">
        <pc:chgData name="Wang Luke" userId="69b7a984b809f2c0" providerId="LiveId" clId="{54B6A5E6-D8CA-49CA-9C97-3CDFD9DCA964}" dt="2020-05-12T06:25:22.435" v="136" actId="26606"/>
        <pc:sldMkLst>
          <pc:docMk/>
          <pc:sldMk cId="3298095984" sldId="447"/>
        </pc:sldMkLst>
      </pc:sldChg>
      <pc:sldChg chg="addSp delSp modSp mod setBg">
        <pc:chgData name="Wang Luke" userId="69b7a984b809f2c0" providerId="LiveId" clId="{54B6A5E6-D8CA-49CA-9C97-3CDFD9DCA964}" dt="2020-05-12T06:27:15.091" v="139" actId="26606"/>
        <pc:sldMkLst>
          <pc:docMk/>
          <pc:sldMk cId="2984812895" sldId="448"/>
        </pc:sldMkLst>
      </pc:sldChg>
      <pc:sldChg chg="addSp delSp modSp mod setBg">
        <pc:chgData name="Wang Luke" userId="69b7a984b809f2c0" providerId="LiveId" clId="{54B6A5E6-D8CA-49CA-9C97-3CDFD9DCA964}" dt="2020-05-12T06:27:20.603" v="142" actId="26606"/>
        <pc:sldMkLst>
          <pc:docMk/>
          <pc:sldMk cId="954663009" sldId="449"/>
        </pc:sldMkLst>
      </pc:sldChg>
      <pc:sldChg chg="addSp delSp modSp mod setBg">
        <pc:chgData name="Wang Luke" userId="69b7a984b809f2c0" providerId="LiveId" clId="{54B6A5E6-D8CA-49CA-9C97-3CDFD9DCA964}" dt="2020-05-12T06:27:28.405" v="145" actId="26606"/>
        <pc:sldMkLst>
          <pc:docMk/>
          <pc:sldMk cId="1237360471" sldId="450"/>
        </pc:sldMkLst>
      </pc:sldChg>
      <pc:sldChg chg="addSp modSp mod setBg">
        <pc:chgData name="Wang Luke" userId="69b7a984b809f2c0" providerId="LiveId" clId="{54B6A5E6-D8CA-49CA-9C97-3CDFD9DCA964}" dt="2020-05-12T06:27:39.623" v="147" actId="14100"/>
        <pc:sldMkLst>
          <pc:docMk/>
          <pc:sldMk cId="2267064691" sldId="451"/>
        </pc:sldMkLst>
      </pc:sldChg>
      <pc:sldChg chg="addSp delSp modSp mod setBg">
        <pc:chgData name="Wang Luke" userId="69b7a984b809f2c0" providerId="LiveId" clId="{54B6A5E6-D8CA-49CA-9C97-3CDFD9DCA964}" dt="2020-05-12T06:27:49.626" v="154" actId="26606"/>
        <pc:sldMkLst>
          <pc:docMk/>
          <pc:sldMk cId="893790673" sldId="455"/>
        </pc:sldMkLst>
      </pc:sldChg>
      <pc:sldChg chg="addSp delSp modSp mod setBg">
        <pc:chgData name="Wang Luke" userId="69b7a984b809f2c0" providerId="LiveId" clId="{54B6A5E6-D8CA-49CA-9C97-3CDFD9DCA964}" dt="2020-05-12T06:30:00.333" v="168" actId="26606"/>
        <pc:sldMkLst>
          <pc:docMk/>
          <pc:sldMk cId="3350968270" sldId="456"/>
        </pc:sldMkLst>
      </pc:sldChg>
      <pc:sldChg chg="addSp delSp modSp mod setBg">
        <pc:chgData name="Wang Luke" userId="69b7a984b809f2c0" providerId="LiveId" clId="{54B6A5E6-D8CA-49CA-9C97-3CDFD9DCA964}" dt="2020-05-12T06:30:37.488" v="177" actId="14100"/>
        <pc:sldMkLst>
          <pc:docMk/>
          <pc:sldMk cId="3801226739" sldId="457"/>
        </pc:sldMkLst>
      </pc:sldChg>
      <pc:sldChg chg="addSp delSp modSp mod setBg">
        <pc:chgData name="Wang Luke" userId="69b7a984b809f2c0" providerId="LiveId" clId="{54B6A5E6-D8CA-49CA-9C97-3CDFD9DCA964}" dt="2020-05-12T06:27:57.903" v="163" actId="26606"/>
        <pc:sldMkLst>
          <pc:docMk/>
          <pc:sldMk cId="220786408" sldId="458"/>
        </pc:sldMkLst>
      </pc:sldChg>
      <pc:sldChg chg="addSp modSp mod setBg">
        <pc:chgData name="Wang Luke" userId="69b7a984b809f2c0" providerId="LiveId" clId="{54B6A5E6-D8CA-49CA-9C97-3CDFD9DCA964}" dt="2020-05-12T06:31:05.754" v="187" actId="26606"/>
        <pc:sldMkLst>
          <pc:docMk/>
          <pc:sldMk cId="759213096" sldId="460"/>
        </pc:sldMkLst>
      </pc:sldChg>
      <pc:sldChg chg="addSp delSp modSp mod setBg">
        <pc:chgData name="Wang Luke" userId="69b7a984b809f2c0" providerId="LiveId" clId="{54B6A5E6-D8CA-49CA-9C97-3CDFD9DCA964}" dt="2020-05-12T06:30:51.225" v="186" actId="26606"/>
        <pc:sldMkLst>
          <pc:docMk/>
          <pc:sldMk cId="3994140968" sldId="461"/>
        </pc:sldMkLst>
      </pc:sldChg>
      <pc:sldChg chg="addSp delSp modSp mod setBg">
        <pc:chgData name="Wang Luke" userId="69b7a984b809f2c0" providerId="LiveId" clId="{54B6A5E6-D8CA-49CA-9C97-3CDFD9DCA964}" dt="2020-05-12T06:31:18.969" v="190" actId="26606"/>
        <pc:sldMkLst>
          <pc:docMk/>
          <pc:sldMk cId="1769985043" sldId="462"/>
        </pc:sldMkLst>
      </pc:sldChg>
      <pc:sldChg chg="addSp modSp mod setBg">
        <pc:chgData name="Wang Luke" userId="69b7a984b809f2c0" providerId="LiveId" clId="{54B6A5E6-D8CA-49CA-9C97-3CDFD9DCA964}" dt="2020-05-12T06:31:24.083" v="191" actId="26606"/>
        <pc:sldMkLst>
          <pc:docMk/>
          <pc:sldMk cId="1259811986" sldId="463"/>
        </pc:sldMkLst>
      </pc:sldChg>
      <pc:sldChg chg="addSp modSp mod setBg">
        <pc:chgData name="Wang Luke" userId="69b7a984b809f2c0" providerId="LiveId" clId="{54B6A5E6-D8CA-49CA-9C97-3CDFD9DCA964}" dt="2020-05-12T06:31:31.824" v="192" actId="26606"/>
        <pc:sldMkLst>
          <pc:docMk/>
          <pc:sldMk cId="3658629795" sldId="464"/>
        </pc:sldMkLst>
      </pc:sldChg>
      <pc:sldChg chg="addSp delSp modSp mod setBg">
        <pc:chgData name="Wang Luke" userId="69b7a984b809f2c0" providerId="LiveId" clId="{54B6A5E6-D8CA-49CA-9C97-3CDFD9DCA964}" dt="2020-05-12T06:31:39.255" v="197" actId="26606"/>
        <pc:sldMkLst>
          <pc:docMk/>
          <pc:sldMk cId="2631271069" sldId="465"/>
        </pc:sldMkLst>
      </pc:sldChg>
      <pc:sldChg chg="addSp modSp mod setBg">
        <pc:chgData name="Wang Luke" userId="69b7a984b809f2c0" providerId="LiveId" clId="{54B6A5E6-D8CA-49CA-9C97-3CDFD9DCA964}" dt="2020-05-12T06:31:48.750" v="198" actId="26606"/>
        <pc:sldMkLst>
          <pc:docMk/>
          <pc:sldMk cId="165801386" sldId="466"/>
        </pc:sldMkLst>
      </pc:sldChg>
      <pc:sldChg chg="addSp modSp mod setBg">
        <pc:chgData name="Wang Luke" userId="69b7a984b809f2c0" providerId="LiveId" clId="{54B6A5E6-D8CA-49CA-9C97-3CDFD9DCA964}" dt="2020-05-12T06:31:54.932" v="199" actId="26606"/>
        <pc:sldMkLst>
          <pc:docMk/>
          <pc:sldMk cId="2065583634" sldId="467"/>
        </pc:sldMkLst>
      </pc:sldChg>
      <pc:sldChg chg="addSp modSp mod setBg">
        <pc:chgData name="Wang Luke" userId="69b7a984b809f2c0" providerId="LiveId" clId="{54B6A5E6-D8CA-49CA-9C97-3CDFD9DCA964}" dt="2020-05-12T06:31:57.676" v="200" actId="26606"/>
        <pc:sldMkLst>
          <pc:docMk/>
          <pc:sldMk cId="2995387557" sldId="468"/>
        </pc:sldMkLst>
      </pc:sldChg>
      <pc:sldChg chg="addSp delSp modSp mod setBg">
        <pc:chgData name="Wang Luke" userId="69b7a984b809f2c0" providerId="LiveId" clId="{54B6A5E6-D8CA-49CA-9C97-3CDFD9DCA964}" dt="2020-05-12T06:32:16.592" v="203" actId="26606"/>
        <pc:sldMkLst>
          <pc:docMk/>
          <pc:sldMk cId="4020231155" sldId="469"/>
        </pc:sldMkLst>
      </pc:sldChg>
      <pc:sldChg chg="addSp delSp modSp mod setBg">
        <pc:chgData name="Wang Luke" userId="69b7a984b809f2c0" providerId="LiveId" clId="{54B6A5E6-D8CA-49CA-9C97-3CDFD9DCA964}" dt="2020-05-12T06:32:38.287" v="228" actId="403"/>
        <pc:sldMkLst>
          <pc:docMk/>
          <pc:sldMk cId="1912670326" sldId="470"/>
        </pc:sldMkLst>
      </pc:sldChg>
      <pc:sldChg chg="addSp delSp modSp mod setBg">
        <pc:chgData name="Wang Luke" userId="69b7a984b809f2c0" providerId="LiveId" clId="{54B6A5E6-D8CA-49CA-9C97-3CDFD9DCA964}" dt="2020-05-12T06:32:44.299" v="231" actId="26606"/>
        <pc:sldMkLst>
          <pc:docMk/>
          <pc:sldMk cId="2750626787" sldId="471"/>
        </pc:sldMkLst>
      </pc:sldChg>
      <pc:sldChg chg="addSp modSp mod setBg">
        <pc:chgData name="Wang Luke" userId="69b7a984b809f2c0" providerId="LiveId" clId="{54B6A5E6-D8CA-49CA-9C97-3CDFD9DCA964}" dt="2020-05-12T06:32:49.151" v="232" actId="26606"/>
        <pc:sldMkLst>
          <pc:docMk/>
          <pc:sldMk cId="550057765" sldId="472"/>
        </pc:sldMkLst>
      </pc:sldChg>
      <pc:sldChg chg="addSp modSp mod setBg">
        <pc:chgData name="Wang Luke" userId="69b7a984b809f2c0" providerId="LiveId" clId="{54B6A5E6-D8CA-49CA-9C97-3CDFD9DCA964}" dt="2020-05-12T06:33:01.583" v="233" actId="26606"/>
        <pc:sldMkLst>
          <pc:docMk/>
          <pc:sldMk cId="3914193047" sldId="475"/>
        </pc:sldMkLst>
      </pc:sldChg>
      <pc:sldChg chg="addSp delSp modSp mod setBg">
        <pc:chgData name="Wang Luke" userId="69b7a984b809f2c0" providerId="LiveId" clId="{54B6A5E6-D8CA-49CA-9C97-3CDFD9DCA964}" dt="2020-05-12T06:33:34.594" v="266" actId="14100"/>
        <pc:sldMkLst>
          <pc:docMk/>
          <pc:sldMk cId="3669330691" sldId="476"/>
        </pc:sldMkLst>
      </pc:sldChg>
      <pc:sldChg chg="addSp modSp mod modTransition setBg">
        <pc:chgData name="Wang Luke" userId="69b7a984b809f2c0" providerId="LiveId" clId="{54B6A5E6-D8CA-49CA-9C97-3CDFD9DCA964}" dt="2020-05-19T13:53:43.010" v="699"/>
        <pc:sldMkLst>
          <pc:docMk/>
          <pc:sldMk cId="879885268" sldId="477"/>
        </pc:sldMkLst>
      </pc:sldChg>
      <pc:sldChg chg="addSp modSp mod setBg">
        <pc:chgData name="Wang Luke" userId="69b7a984b809f2c0" providerId="LiveId" clId="{54B6A5E6-D8CA-49CA-9C97-3CDFD9DCA964}" dt="2020-05-12T06:33:38.498" v="267" actId="26606"/>
        <pc:sldMkLst>
          <pc:docMk/>
          <pc:sldMk cId="1550534650" sldId="478"/>
        </pc:sldMkLst>
      </pc:sldChg>
      <pc:sldChg chg="addSp modSp mod modTransition setBg">
        <pc:chgData name="Wang Luke" userId="69b7a984b809f2c0" providerId="LiveId" clId="{54B6A5E6-D8CA-49CA-9C97-3CDFD9DCA964}" dt="2020-05-19T13:53:43.009" v="697"/>
        <pc:sldMkLst>
          <pc:docMk/>
          <pc:sldMk cId="4130783516" sldId="479"/>
        </pc:sldMkLst>
      </pc:sldChg>
      <pc:sldChg chg="addSp modSp mod setBg">
        <pc:chgData name="Wang Luke" userId="69b7a984b809f2c0" providerId="LiveId" clId="{54B6A5E6-D8CA-49CA-9C97-3CDFD9DCA964}" dt="2020-05-12T06:35:14.138" v="302" actId="26606"/>
        <pc:sldMkLst>
          <pc:docMk/>
          <pc:sldMk cId="1974030986" sldId="480"/>
        </pc:sldMkLst>
      </pc:sldChg>
      <pc:sldChg chg="addSp modSp mod setBg">
        <pc:chgData name="Wang Luke" userId="69b7a984b809f2c0" providerId="LiveId" clId="{54B6A5E6-D8CA-49CA-9C97-3CDFD9DCA964}" dt="2020-05-12T06:33:59.257" v="273" actId="26606"/>
        <pc:sldMkLst>
          <pc:docMk/>
          <pc:sldMk cId="1634335107" sldId="481"/>
        </pc:sldMkLst>
      </pc:sldChg>
      <pc:sldChg chg="addSp delSp modSp mod modTransition setBg">
        <pc:chgData name="Wang Luke" userId="69b7a984b809f2c0" providerId="LiveId" clId="{54B6A5E6-D8CA-49CA-9C97-3CDFD9DCA964}" dt="2020-05-19T13:53:42.006" v="693"/>
        <pc:sldMkLst>
          <pc:docMk/>
          <pc:sldMk cId="3218456642" sldId="482"/>
        </pc:sldMkLst>
      </pc:sldChg>
      <pc:sldChg chg="addSp delSp modSp mod modTransition setBg">
        <pc:chgData name="Wang Luke" userId="69b7a984b809f2c0" providerId="LiveId" clId="{54B6A5E6-D8CA-49CA-9C97-3CDFD9DCA964}" dt="2020-05-19T13:53:41.003" v="689"/>
        <pc:sldMkLst>
          <pc:docMk/>
          <pc:sldMk cId="4112940983" sldId="483"/>
        </pc:sldMkLst>
      </pc:sldChg>
      <pc:sldChg chg="addSp delSp modSp mod modTransition setBg">
        <pc:chgData name="Wang Luke" userId="69b7a984b809f2c0" providerId="LiveId" clId="{54B6A5E6-D8CA-49CA-9C97-3CDFD9DCA964}" dt="2020-05-19T13:53:40" v="685"/>
        <pc:sldMkLst>
          <pc:docMk/>
          <pc:sldMk cId="1847792722" sldId="485"/>
        </pc:sldMkLst>
      </pc:sldChg>
      <pc:sldChg chg="modTransition">
        <pc:chgData name="Wang Luke" userId="69b7a984b809f2c0" providerId="LiveId" clId="{54B6A5E6-D8CA-49CA-9C97-3CDFD9DCA964}" dt="2020-05-19T13:53:37.981" v="677"/>
        <pc:sldMkLst>
          <pc:docMk/>
          <pc:sldMk cId="443885586" sldId="486"/>
        </pc:sldMkLst>
      </pc:sldChg>
      <pc:sldChg chg="addSp modSp mod setBg">
        <pc:chgData name="Wang Luke" userId="69b7a984b809f2c0" providerId="LiveId" clId="{54B6A5E6-D8CA-49CA-9C97-3CDFD9DCA964}" dt="2020-05-12T06:35:05.086" v="298" actId="1076"/>
        <pc:sldMkLst>
          <pc:docMk/>
          <pc:sldMk cId="1692746574" sldId="487"/>
        </pc:sldMkLst>
      </pc:sldChg>
      <pc:sldChg chg="addSp modSp mod modTransition setBg">
        <pc:chgData name="Wang Luke" userId="69b7a984b809f2c0" providerId="LiveId" clId="{54B6A5E6-D8CA-49CA-9C97-3CDFD9DCA964}" dt="2020-05-19T13:53:38.998" v="681"/>
        <pc:sldMkLst>
          <pc:docMk/>
          <pc:sldMk cId="839511166" sldId="488"/>
        </pc:sldMkLst>
      </pc:sldChg>
      <pc:sldChg chg="addSp delSp modSp mod setBg">
        <pc:chgData name="Wang Luke" userId="69b7a984b809f2c0" providerId="LiveId" clId="{54B6A5E6-D8CA-49CA-9C97-3CDFD9DCA964}" dt="2020-05-12T06:35:09.592" v="301" actId="26606"/>
        <pc:sldMkLst>
          <pc:docMk/>
          <pc:sldMk cId="152593281" sldId="489"/>
        </pc:sldMkLst>
      </pc:sldChg>
      <pc:sldChg chg="addSp modSp mod">
        <pc:chgData name="Wang Luke" userId="69b7a984b809f2c0" providerId="LiveId" clId="{54B6A5E6-D8CA-49CA-9C97-3CDFD9DCA964}" dt="2020-05-12T06:29:34.874" v="167" actId="20577"/>
        <pc:sldMkLst>
          <pc:docMk/>
          <pc:sldMk cId="1710044374" sldId="491"/>
        </pc:sldMkLst>
      </pc:sldChg>
      <pc:sldChg chg="addSp modSp new mod ord modTransition">
        <pc:chgData name="Wang Luke" userId="69b7a984b809f2c0" providerId="LiveId" clId="{54B6A5E6-D8CA-49CA-9C97-3CDFD9DCA964}" dt="2020-05-19T11:10:01.839" v="669"/>
        <pc:sldMkLst>
          <pc:docMk/>
          <pc:sldMk cId="75057928" sldId="493"/>
        </pc:sldMkLst>
      </pc:sldChg>
    </pc:docChg>
  </pc:docChgLst>
  <pc:docChgLst>
    <pc:chgData name="Wang Luke" userId="69b7a984b809f2c0" providerId="LiveId" clId="{4A9AE99A-68EE-42B8-820F-AC7A217FB78F}"/>
    <pc:docChg chg="undo custSel modSld sldOrd">
      <pc:chgData name="Wang Luke" userId="69b7a984b809f2c0" providerId="LiveId" clId="{4A9AE99A-68EE-42B8-820F-AC7A217FB78F}" dt="2021-11-30T04:16:50.090" v="67"/>
      <pc:docMkLst>
        <pc:docMk/>
      </pc:docMkLst>
      <pc:sldChg chg="addSp delSp modSp mod ord">
        <pc:chgData name="Wang Luke" userId="69b7a984b809f2c0" providerId="LiveId" clId="{4A9AE99A-68EE-42B8-820F-AC7A217FB78F}" dt="2021-11-30T04:16:50.090" v="67"/>
        <pc:sldMkLst>
          <pc:docMk/>
          <pc:sldMk cId="114082971" sldId="377"/>
        </pc:sldMkLst>
      </pc:sldChg>
    </pc:docChg>
  </pc:docChgLst>
  <pc:docChgLst>
    <pc:chgData name="Luke Wang" userId="69b7a984b809f2c0" providerId="LiveId" clId="{6BBF5540-E51E-4796-A9ED-5A533A9BE12E}"/>
    <pc:docChg chg="custSel delSld modSld">
      <pc:chgData name="Luke Wang" userId="69b7a984b809f2c0" providerId="LiveId" clId="{6BBF5540-E51E-4796-A9ED-5A533A9BE12E}" dt="2023-12-14T07:37:03.893" v="28" actId="1076"/>
      <pc:docMkLst>
        <pc:docMk/>
      </pc:docMkLst>
      <pc:sldChg chg="addSp delSp modSp mod">
        <pc:chgData name="Luke Wang" userId="69b7a984b809f2c0" providerId="LiveId" clId="{6BBF5540-E51E-4796-A9ED-5A533A9BE12E}" dt="2023-12-14T07:37:03.893" v="28" actId="1076"/>
        <pc:sldMkLst>
          <pc:docMk/>
          <pc:sldMk cId="114082971" sldId="377"/>
        </pc:sldMkLst>
      </pc:sldChg>
      <pc:sldChg chg="del">
        <pc:chgData name="Luke Wang" userId="69b7a984b809f2c0" providerId="LiveId" clId="{6BBF5540-E51E-4796-A9ED-5A533A9BE12E}" dt="2023-12-14T07:26:04.326" v="0" actId="47"/>
        <pc:sldMkLst>
          <pc:docMk/>
          <pc:sldMk cId="2559689614" sldId="379"/>
        </pc:sldMkLst>
      </pc:sldChg>
      <pc:sldChg chg="del">
        <pc:chgData name="Luke Wang" userId="69b7a984b809f2c0" providerId="LiveId" clId="{6BBF5540-E51E-4796-A9ED-5A533A9BE12E}" dt="2023-12-14T07:26:12.945" v="1" actId="47"/>
        <pc:sldMkLst>
          <pc:docMk/>
          <pc:sldMk cId="4038918248" sldId="493"/>
        </pc:sldMkLst>
      </pc:sldChg>
    </pc:docChg>
  </pc:docChgLst>
  <pc:docChgLst>
    <pc:chgData name="Wang Luke" userId="69b7a984b809f2c0" providerId="LiveId" clId="{4D117EF1-CC69-48F8-8142-16DF7627B9E1}"/>
    <pc:docChg chg="undo custSel addSld modSld sldOrd">
      <pc:chgData name="Wang Luke" userId="69b7a984b809f2c0" providerId="LiveId" clId="{4D117EF1-CC69-48F8-8142-16DF7627B9E1}" dt="2022-12-01T13:47:25.336" v="412"/>
      <pc:docMkLst>
        <pc:docMk/>
      </pc:docMkLst>
      <pc:sldChg chg="modTransition">
        <pc:chgData name="Wang Luke" userId="69b7a984b809f2c0" providerId="LiveId" clId="{4D117EF1-CC69-48F8-8142-16DF7627B9E1}" dt="2022-12-01T13:47:25.336" v="412"/>
        <pc:sldMkLst>
          <pc:docMk/>
          <pc:sldMk cId="3339323717" sldId="306"/>
        </pc:sldMkLst>
      </pc:sldChg>
      <pc:sldChg chg="addSp delSp modSp mod">
        <pc:chgData name="Wang Luke" userId="69b7a984b809f2c0" providerId="LiveId" clId="{4D117EF1-CC69-48F8-8142-16DF7627B9E1}" dt="2022-12-01T09:03:28.685" v="60" actId="20577"/>
        <pc:sldMkLst>
          <pc:docMk/>
          <pc:sldMk cId="114082971" sldId="377"/>
        </pc:sldMkLst>
      </pc:sldChg>
      <pc:sldChg chg="addSp modSp add mod ord modTransition">
        <pc:chgData name="Wang Luke" userId="69b7a984b809f2c0" providerId="LiveId" clId="{4D117EF1-CC69-48F8-8142-16DF7627B9E1}" dt="2022-12-01T13:47:25.336" v="410"/>
        <pc:sldMkLst>
          <pc:docMk/>
          <pc:sldMk cId="2559689614" sldId="379"/>
        </pc:sldMkLst>
      </pc:sldChg>
      <pc:sldChg chg="modSp new mod">
        <pc:chgData name="Wang Luke" userId="69b7a984b809f2c0" providerId="LiveId" clId="{4D117EF1-CC69-48F8-8142-16DF7627B9E1}" dt="2022-12-01T09:05:11.954" v="84" actId="14"/>
        <pc:sldMkLst>
          <pc:docMk/>
          <pc:sldMk cId="4038918248" sldId="49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2B6E79-5906-4DF8-8D81-0533F332908A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5662B35-1394-4A56-883B-422B0904E01C}">
      <dgm:prSet/>
      <dgm:spPr/>
      <dgm:t>
        <a:bodyPr/>
        <a:lstStyle/>
        <a:p>
          <a:r>
            <a:rPr lang="zh-CN" dirty="0"/>
            <a:t>引论</a:t>
          </a:r>
          <a:endParaRPr lang="en-US" dirty="0"/>
        </a:p>
      </dgm:t>
    </dgm:pt>
    <dgm:pt modelId="{0FA775C3-0BD3-4D9A-8CF4-5AE255355A37}" type="parTrans" cxnId="{5E80F5F5-B7B7-4A3C-9EDC-AA4DFE6CF289}">
      <dgm:prSet/>
      <dgm:spPr/>
      <dgm:t>
        <a:bodyPr/>
        <a:lstStyle/>
        <a:p>
          <a:endParaRPr lang="en-US"/>
        </a:p>
      </dgm:t>
    </dgm:pt>
    <dgm:pt modelId="{3AD06E52-9172-4AF7-9999-581AA851310B}" type="sibTrans" cxnId="{5E80F5F5-B7B7-4A3C-9EDC-AA4DFE6CF289}">
      <dgm:prSet/>
      <dgm:spPr/>
      <dgm:t>
        <a:bodyPr/>
        <a:lstStyle/>
        <a:p>
          <a:endParaRPr lang="en-US"/>
        </a:p>
      </dgm:t>
    </dgm:pt>
    <dgm:pt modelId="{F6F32B4F-FC39-4C49-8B2E-6BDCA5748685}">
      <dgm:prSet/>
      <dgm:spPr/>
      <dgm:t>
        <a:bodyPr/>
        <a:lstStyle/>
        <a:p>
          <a:r>
            <a:rPr lang="zh-CN" dirty="0"/>
            <a:t>研究方法</a:t>
          </a:r>
          <a:endParaRPr lang="en-US" dirty="0"/>
        </a:p>
      </dgm:t>
    </dgm:pt>
    <dgm:pt modelId="{FED5D641-4086-47E5-BFE8-369E3DB01029}" type="parTrans" cxnId="{6207CD95-6447-411C-9759-F3CF2D6A5CC3}">
      <dgm:prSet/>
      <dgm:spPr/>
      <dgm:t>
        <a:bodyPr/>
        <a:lstStyle/>
        <a:p>
          <a:endParaRPr lang="en-US"/>
        </a:p>
      </dgm:t>
    </dgm:pt>
    <dgm:pt modelId="{B16C6CF7-B96F-41C1-92D2-68FACF7312A8}" type="sibTrans" cxnId="{6207CD95-6447-411C-9759-F3CF2D6A5CC3}">
      <dgm:prSet/>
      <dgm:spPr/>
      <dgm:t>
        <a:bodyPr/>
        <a:lstStyle/>
        <a:p>
          <a:endParaRPr lang="en-US"/>
        </a:p>
      </dgm:t>
    </dgm:pt>
    <dgm:pt modelId="{5299160C-903C-4A11-A360-5D076ABEBFA2}">
      <dgm:prSet/>
      <dgm:spPr/>
      <dgm:t>
        <a:bodyPr/>
        <a:lstStyle/>
        <a:p>
          <a:r>
            <a:rPr lang="zh-CN" dirty="0"/>
            <a:t>特质流派</a:t>
          </a:r>
          <a:endParaRPr lang="en-US" dirty="0"/>
        </a:p>
      </dgm:t>
    </dgm:pt>
    <dgm:pt modelId="{4D7F052B-2667-441B-BEE6-5BAECDC4A146}" type="parTrans" cxnId="{253A6EF0-898F-4196-8DB4-0D698ED07585}">
      <dgm:prSet/>
      <dgm:spPr/>
      <dgm:t>
        <a:bodyPr/>
        <a:lstStyle/>
        <a:p>
          <a:endParaRPr lang="en-US"/>
        </a:p>
      </dgm:t>
    </dgm:pt>
    <dgm:pt modelId="{80FD12E9-93DF-4C99-ADE1-811C806AE5AC}" type="sibTrans" cxnId="{253A6EF0-898F-4196-8DB4-0D698ED07585}">
      <dgm:prSet/>
      <dgm:spPr/>
      <dgm:t>
        <a:bodyPr/>
        <a:lstStyle/>
        <a:p>
          <a:endParaRPr lang="en-US"/>
        </a:p>
      </dgm:t>
    </dgm:pt>
    <dgm:pt modelId="{E4627112-2621-4DE5-9D31-C12BA1B8B180}">
      <dgm:prSet/>
      <dgm:spPr/>
      <dgm:t>
        <a:bodyPr/>
        <a:lstStyle/>
        <a:p>
          <a:r>
            <a:rPr lang="zh-CN" dirty="0"/>
            <a:t>生物学流派</a:t>
          </a:r>
          <a:endParaRPr lang="en-US" dirty="0"/>
        </a:p>
      </dgm:t>
    </dgm:pt>
    <dgm:pt modelId="{DF706C59-F1A7-49E3-8F16-3518373C6003}" type="parTrans" cxnId="{6E658853-19B3-4264-80B5-858DD0108CAD}">
      <dgm:prSet/>
      <dgm:spPr/>
      <dgm:t>
        <a:bodyPr/>
        <a:lstStyle/>
        <a:p>
          <a:endParaRPr lang="en-US"/>
        </a:p>
      </dgm:t>
    </dgm:pt>
    <dgm:pt modelId="{BFFFA654-6D4B-45E0-ADEB-3E92A81580C2}" type="sibTrans" cxnId="{6E658853-19B3-4264-80B5-858DD0108CAD}">
      <dgm:prSet/>
      <dgm:spPr/>
      <dgm:t>
        <a:bodyPr/>
        <a:lstStyle/>
        <a:p>
          <a:endParaRPr lang="en-US"/>
        </a:p>
      </dgm:t>
    </dgm:pt>
    <dgm:pt modelId="{85C9F200-DBC8-4A13-B09D-196A580EA559}">
      <dgm:prSet/>
      <dgm:spPr/>
      <dgm:t>
        <a:bodyPr/>
        <a:lstStyle/>
        <a:p>
          <a:r>
            <a:rPr lang="zh-CN" dirty="0"/>
            <a:t>精神分析</a:t>
          </a:r>
          <a:endParaRPr lang="en-US" dirty="0"/>
        </a:p>
      </dgm:t>
    </dgm:pt>
    <dgm:pt modelId="{C7E939FA-F224-4DCD-9677-4ADD9A76AB00}" type="parTrans" cxnId="{EDAAC67F-0D96-4154-91B7-39F358213DF2}">
      <dgm:prSet/>
      <dgm:spPr/>
      <dgm:t>
        <a:bodyPr/>
        <a:lstStyle/>
        <a:p>
          <a:endParaRPr lang="en-US"/>
        </a:p>
      </dgm:t>
    </dgm:pt>
    <dgm:pt modelId="{95D86A6F-A956-4522-8A3A-B1906BC3D6AC}" type="sibTrans" cxnId="{EDAAC67F-0D96-4154-91B7-39F358213DF2}">
      <dgm:prSet/>
      <dgm:spPr/>
      <dgm:t>
        <a:bodyPr/>
        <a:lstStyle/>
        <a:p>
          <a:endParaRPr lang="en-US"/>
        </a:p>
      </dgm:t>
    </dgm:pt>
    <dgm:pt modelId="{C201B65B-9157-4F90-9E25-4DD4D3B5854A}">
      <dgm:prSet/>
      <dgm:spPr/>
      <dgm:t>
        <a:bodyPr/>
        <a:lstStyle/>
        <a:p>
          <a:r>
            <a:rPr lang="zh-CN" dirty="0"/>
            <a:t>人本主义</a:t>
          </a:r>
          <a:endParaRPr lang="en-US" dirty="0"/>
        </a:p>
      </dgm:t>
    </dgm:pt>
    <dgm:pt modelId="{8CD26C02-6C3D-4CB4-A1D0-21C98431C560}" type="parTrans" cxnId="{C90DB2A2-D843-4075-B85F-6CBD0449FDE2}">
      <dgm:prSet/>
      <dgm:spPr/>
      <dgm:t>
        <a:bodyPr/>
        <a:lstStyle/>
        <a:p>
          <a:endParaRPr lang="en-US"/>
        </a:p>
      </dgm:t>
    </dgm:pt>
    <dgm:pt modelId="{3B8B747A-09CB-4D2A-8B84-F4E0E0CD5D06}" type="sibTrans" cxnId="{C90DB2A2-D843-4075-B85F-6CBD0449FDE2}">
      <dgm:prSet/>
      <dgm:spPr/>
      <dgm:t>
        <a:bodyPr/>
        <a:lstStyle/>
        <a:p>
          <a:endParaRPr lang="en-US"/>
        </a:p>
      </dgm:t>
    </dgm:pt>
    <dgm:pt modelId="{3F6B5709-4368-496E-A336-439231B977AC}">
      <dgm:prSet/>
      <dgm:spPr/>
      <dgm:t>
        <a:bodyPr/>
        <a:lstStyle/>
        <a:p>
          <a:r>
            <a:rPr lang="zh-CN" dirty="0"/>
            <a:t>人格过程</a:t>
          </a:r>
          <a:endParaRPr lang="en-US" dirty="0"/>
        </a:p>
      </dgm:t>
    </dgm:pt>
    <dgm:pt modelId="{48E1011E-25CC-4F00-ABE0-A3699BF5443C}" type="parTrans" cxnId="{69C708ED-393D-485B-82F9-1BD0EF72C687}">
      <dgm:prSet/>
      <dgm:spPr/>
      <dgm:t>
        <a:bodyPr/>
        <a:lstStyle/>
        <a:p>
          <a:endParaRPr lang="en-US"/>
        </a:p>
      </dgm:t>
    </dgm:pt>
    <dgm:pt modelId="{94EF1779-6D58-4FB8-AB0E-3FA71B0E4373}" type="sibTrans" cxnId="{69C708ED-393D-485B-82F9-1BD0EF72C687}">
      <dgm:prSet/>
      <dgm:spPr/>
      <dgm:t>
        <a:bodyPr/>
        <a:lstStyle/>
        <a:p>
          <a:endParaRPr lang="en-US"/>
        </a:p>
      </dgm:t>
    </dgm:pt>
    <dgm:pt modelId="{70D1278D-F302-400E-890A-88BCDCFD8B9C}">
      <dgm:prSet/>
      <dgm:spPr/>
      <dgm:t>
        <a:bodyPr/>
        <a:lstStyle/>
        <a:p>
          <a:r>
            <a:rPr lang="zh-CN" dirty="0"/>
            <a:t>人格障碍</a:t>
          </a:r>
          <a:endParaRPr lang="en-US" dirty="0"/>
        </a:p>
      </dgm:t>
    </dgm:pt>
    <dgm:pt modelId="{D0EC2F25-BDB6-4CCC-A580-753B859492F2}" type="parTrans" cxnId="{B19D516A-090A-4C5D-9440-4A1BCAF3EF52}">
      <dgm:prSet/>
      <dgm:spPr/>
      <dgm:t>
        <a:bodyPr/>
        <a:lstStyle/>
        <a:p>
          <a:endParaRPr lang="en-US"/>
        </a:p>
      </dgm:t>
    </dgm:pt>
    <dgm:pt modelId="{9A0C690B-7116-4D77-B631-7C719D302D74}" type="sibTrans" cxnId="{B19D516A-090A-4C5D-9440-4A1BCAF3EF52}">
      <dgm:prSet/>
      <dgm:spPr/>
      <dgm:t>
        <a:bodyPr/>
        <a:lstStyle/>
        <a:p>
          <a:endParaRPr lang="en-US"/>
        </a:p>
      </dgm:t>
    </dgm:pt>
    <dgm:pt modelId="{800F9187-A4DD-410A-8844-2BEC1F8968B7}">
      <dgm:prSet/>
      <dgm:spPr/>
      <dgm:t>
        <a:bodyPr/>
        <a:lstStyle/>
        <a:p>
          <a:r>
            <a:rPr lang="zh-CN" altLang="en-US" dirty="0"/>
            <a:t>文化差异</a:t>
          </a:r>
          <a:endParaRPr lang="en-US" dirty="0"/>
        </a:p>
      </dgm:t>
    </dgm:pt>
    <dgm:pt modelId="{14821B7F-C600-4B2E-87E7-13A9BD7409DD}" type="parTrans" cxnId="{B7BE8F2D-BF8C-4B39-BA55-07C49233DC61}">
      <dgm:prSet/>
      <dgm:spPr/>
      <dgm:t>
        <a:bodyPr/>
        <a:lstStyle/>
        <a:p>
          <a:endParaRPr lang="zh-CN" altLang="en-US"/>
        </a:p>
      </dgm:t>
    </dgm:pt>
    <dgm:pt modelId="{B44B79DF-1F1A-45C1-B92B-6D290C5609BE}" type="sibTrans" cxnId="{B7BE8F2D-BF8C-4B39-BA55-07C49233DC61}">
      <dgm:prSet/>
      <dgm:spPr/>
      <dgm:t>
        <a:bodyPr/>
        <a:lstStyle/>
        <a:p>
          <a:endParaRPr lang="zh-CN" altLang="en-US"/>
        </a:p>
      </dgm:t>
    </dgm:pt>
    <dgm:pt modelId="{03385213-F87E-4719-85D1-70B1CA7F4130}">
      <dgm:prSet/>
      <dgm:spPr/>
      <dgm:t>
        <a:bodyPr/>
        <a:lstStyle/>
        <a:p>
          <a:r>
            <a:rPr lang="zh-CN" altLang="en-US" dirty="0"/>
            <a:t>第三部分 专题</a:t>
          </a:r>
          <a:endParaRPr lang="en-US" dirty="0"/>
        </a:p>
      </dgm:t>
    </dgm:pt>
    <dgm:pt modelId="{B2B925B8-A5B3-40D8-9AE9-1DB0552A9708}" type="parTrans" cxnId="{8F925995-2D87-4397-9ABC-D95C19AEFB4E}">
      <dgm:prSet/>
      <dgm:spPr/>
      <dgm:t>
        <a:bodyPr/>
        <a:lstStyle/>
        <a:p>
          <a:endParaRPr lang="zh-CN" altLang="en-US"/>
        </a:p>
      </dgm:t>
    </dgm:pt>
    <dgm:pt modelId="{9946A804-49E3-4905-8668-4920AABE267D}" type="sibTrans" cxnId="{8F925995-2D87-4397-9ABC-D95C19AEFB4E}">
      <dgm:prSet/>
      <dgm:spPr/>
      <dgm:t>
        <a:bodyPr/>
        <a:lstStyle/>
        <a:p>
          <a:endParaRPr lang="zh-CN" altLang="en-US"/>
        </a:p>
      </dgm:t>
    </dgm:pt>
    <dgm:pt modelId="{15A07324-8B7A-47B7-AE8C-558F328E05F9}">
      <dgm:prSet/>
      <dgm:spPr/>
      <dgm:t>
        <a:bodyPr/>
        <a:lstStyle/>
        <a:p>
          <a:r>
            <a:rPr lang="zh-CN" altLang="en-US" dirty="0"/>
            <a:t>行为主义</a:t>
          </a:r>
          <a:endParaRPr lang="en-US" dirty="0"/>
        </a:p>
      </dgm:t>
    </dgm:pt>
    <dgm:pt modelId="{205C9A49-9301-4B53-A012-8D9AFF5FB1FE}" type="parTrans" cxnId="{5055D2DB-5DDE-48A4-A542-353BA6979487}">
      <dgm:prSet/>
      <dgm:spPr/>
      <dgm:t>
        <a:bodyPr/>
        <a:lstStyle/>
        <a:p>
          <a:endParaRPr lang="zh-CN" altLang="en-US"/>
        </a:p>
      </dgm:t>
    </dgm:pt>
    <dgm:pt modelId="{7E64F5DF-22A7-47BB-B4FB-77E492E397CB}" type="sibTrans" cxnId="{5055D2DB-5DDE-48A4-A542-353BA6979487}">
      <dgm:prSet/>
      <dgm:spPr/>
      <dgm:t>
        <a:bodyPr/>
        <a:lstStyle/>
        <a:p>
          <a:endParaRPr lang="zh-CN" altLang="en-US"/>
        </a:p>
      </dgm:t>
    </dgm:pt>
    <dgm:pt modelId="{0D567B61-859C-4FB3-9990-536E80966903}">
      <dgm:prSet/>
      <dgm:spPr/>
      <dgm:t>
        <a:bodyPr/>
        <a:lstStyle/>
        <a:p>
          <a:r>
            <a:rPr lang="zh-CN" altLang="en-US" dirty="0"/>
            <a:t>第二部分 主要流派</a:t>
          </a:r>
          <a:endParaRPr lang="en-US" dirty="0"/>
        </a:p>
      </dgm:t>
    </dgm:pt>
    <dgm:pt modelId="{702FCE2F-5F5B-4F2D-9720-6BF3ACAD53DD}" type="parTrans" cxnId="{4A1B9B66-A6E2-4D49-B2B4-200CB5DB3EEC}">
      <dgm:prSet/>
      <dgm:spPr/>
      <dgm:t>
        <a:bodyPr/>
        <a:lstStyle/>
        <a:p>
          <a:endParaRPr lang="zh-CN" altLang="en-US"/>
        </a:p>
      </dgm:t>
    </dgm:pt>
    <dgm:pt modelId="{5083BE9D-4CC5-4868-A7C3-6FC98AA232F6}" type="sibTrans" cxnId="{4A1B9B66-A6E2-4D49-B2B4-200CB5DB3EEC}">
      <dgm:prSet/>
      <dgm:spPr/>
      <dgm:t>
        <a:bodyPr/>
        <a:lstStyle/>
        <a:p>
          <a:endParaRPr lang="zh-CN" altLang="en-US"/>
        </a:p>
      </dgm:t>
    </dgm:pt>
    <dgm:pt modelId="{AF707901-DB32-4B55-99A4-5B0AEE5B8C85}">
      <dgm:prSet/>
      <dgm:spPr/>
      <dgm:t>
        <a:bodyPr/>
        <a:lstStyle/>
        <a:p>
          <a:r>
            <a:rPr lang="zh-CN" altLang="en-US" dirty="0"/>
            <a:t>第一部分 学科基础</a:t>
          </a:r>
          <a:endParaRPr lang="en-US" dirty="0"/>
        </a:p>
      </dgm:t>
    </dgm:pt>
    <dgm:pt modelId="{5E5EF10A-7A7F-4AAF-B8D6-06BFCDE2BF2D}" type="parTrans" cxnId="{89BEEF07-0C64-42D5-98AD-9B5E80950FAA}">
      <dgm:prSet/>
      <dgm:spPr/>
      <dgm:t>
        <a:bodyPr/>
        <a:lstStyle/>
        <a:p>
          <a:endParaRPr lang="zh-CN" altLang="en-US"/>
        </a:p>
      </dgm:t>
    </dgm:pt>
    <dgm:pt modelId="{21BD21C2-8E14-453D-965F-885BFFBCF2DF}" type="sibTrans" cxnId="{89BEEF07-0C64-42D5-98AD-9B5E80950FAA}">
      <dgm:prSet/>
      <dgm:spPr/>
      <dgm:t>
        <a:bodyPr/>
        <a:lstStyle/>
        <a:p>
          <a:endParaRPr lang="zh-CN" altLang="en-US"/>
        </a:p>
      </dgm:t>
    </dgm:pt>
    <dgm:pt modelId="{CE4E7E5A-0DB3-426C-9A74-061D9713ADB4}">
      <dgm:prSet/>
      <dgm:spPr/>
      <dgm:t>
        <a:bodyPr/>
        <a:lstStyle/>
        <a:p>
          <a:r>
            <a:rPr lang="zh-CN" dirty="0"/>
            <a:t>自我</a:t>
          </a:r>
          <a:endParaRPr lang="en-US" dirty="0"/>
        </a:p>
      </dgm:t>
    </dgm:pt>
    <dgm:pt modelId="{9A1AD3E2-933E-4C60-85F2-F4D065FAC6C1}" type="parTrans" cxnId="{94316C0A-AA2D-4DDC-A24E-4754ABEB17F3}">
      <dgm:prSet/>
      <dgm:spPr/>
      <dgm:t>
        <a:bodyPr/>
        <a:lstStyle/>
        <a:p>
          <a:endParaRPr lang="zh-CN" altLang="en-US"/>
        </a:p>
      </dgm:t>
    </dgm:pt>
    <dgm:pt modelId="{D6D0C85A-599F-4D4D-B769-1D236F92ECC7}" type="sibTrans" cxnId="{94316C0A-AA2D-4DDC-A24E-4754ABEB17F3}">
      <dgm:prSet/>
      <dgm:spPr/>
      <dgm:t>
        <a:bodyPr/>
        <a:lstStyle/>
        <a:p>
          <a:endParaRPr lang="zh-CN" altLang="en-US"/>
        </a:p>
      </dgm:t>
    </dgm:pt>
    <dgm:pt modelId="{8B5909D8-EB0F-4B0A-ACD1-CE668A4E7E94}" type="pres">
      <dgm:prSet presAssocID="{372B6E79-5906-4DF8-8D81-0533F332908A}" presName="Name0" presStyleCnt="0">
        <dgm:presLayoutVars>
          <dgm:dir/>
          <dgm:animLvl val="lvl"/>
          <dgm:resizeHandles val="exact"/>
        </dgm:presLayoutVars>
      </dgm:prSet>
      <dgm:spPr/>
    </dgm:pt>
    <dgm:pt modelId="{FBDCA91F-5D72-41CC-B7CA-9AC66135A679}" type="pres">
      <dgm:prSet presAssocID="{AF707901-DB32-4B55-99A4-5B0AEE5B8C85}" presName="composite" presStyleCnt="0"/>
      <dgm:spPr/>
    </dgm:pt>
    <dgm:pt modelId="{CA117AE8-A43B-4DBF-80AE-8C143B0FB8A8}" type="pres">
      <dgm:prSet presAssocID="{AF707901-DB32-4B55-99A4-5B0AEE5B8C8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BDC581B-F2D5-4CCE-82AC-72E6B6281D3B}" type="pres">
      <dgm:prSet presAssocID="{AF707901-DB32-4B55-99A4-5B0AEE5B8C85}" presName="desTx" presStyleLbl="alignAccFollowNode1" presStyleIdx="0" presStyleCnt="3">
        <dgm:presLayoutVars>
          <dgm:bulletEnabled val="1"/>
        </dgm:presLayoutVars>
      </dgm:prSet>
      <dgm:spPr/>
    </dgm:pt>
    <dgm:pt modelId="{3FF821C3-DFFD-4F57-AFCA-AA57083799E3}" type="pres">
      <dgm:prSet presAssocID="{21BD21C2-8E14-453D-965F-885BFFBCF2DF}" presName="space" presStyleCnt="0"/>
      <dgm:spPr/>
    </dgm:pt>
    <dgm:pt modelId="{A90B2BEC-640C-4233-8FD4-E957D5BA8C43}" type="pres">
      <dgm:prSet presAssocID="{0D567B61-859C-4FB3-9990-536E80966903}" presName="composite" presStyleCnt="0"/>
      <dgm:spPr/>
    </dgm:pt>
    <dgm:pt modelId="{0821658C-31D1-4380-9DAC-57EAD1148659}" type="pres">
      <dgm:prSet presAssocID="{0D567B61-859C-4FB3-9990-536E809669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23C1A63-4826-4309-A9C6-F6B8115265A6}" type="pres">
      <dgm:prSet presAssocID="{0D567B61-859C-4FB3-9990-536E80966903}" presName="desTx" presStyleLbl="alignAccFollowNode1" presStyleIdx="1" presStyleCnt="3">
        <dgm:presLayoutVars>
          <dgm:bulletEnabled val="1"/>
        </dgm:presLayoutVars>
      </dgm:prSet>
      <dgm:spPr/>
    </dgm:pt>
    <dgm:pt modelId="{F5564F4B-6AA1-4A6A-9C0C-A85BD2665D2E}" type="pres">
      <dgm:prSet presAssocID="{5083BE9D-4CC5-4868-A7C3-6FC98AA232F6}" presName="space" presStyleCnt="0"/>
      <dgm:spPr/>
    </dgm:pt>
    <dgm:pt modelId="{40675D76-7B85-456D-AFF6-FCB436F3C24A}" type="pres">
      <dgm:prSet presAssocID="{03385213-F87E-4719-85D1-70B1CA7F4130}" presName="composite" presStyleCnt="0"/>
      <dgm:spPr/>
    </dgm:pt>
    <dgm:pt modelId="{6941B1B3-05F9-4DEC-BB2D-45DE8386F014}" type="pres">
      <dgm:prSet presAssocID="{03385213-F87E-4719-85D1-70B1CA7F413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824EFCA-24BA-4F18-8D54-EEE3F08165DC}" type="pres">
      <dgm:prSet presAssocID="{03385213-F87E-4719-85D1-70B1CA7F413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9A66300-745C-4F69-9B08-112BCAD86292}" type="presOf" srcId="{5299160C-903C-4A11-A360-5D076ABEBFA2}" destId="{623C1A63-4826-4309-A9C6-F6B8115265A6}" srcOrd="0" destOrd="0" presId="urn:microsoft.com/office/officeart/2005/8/layout/hList1"/>
    <dgm:cxn modelId="{89BEEF07-0C64-42D5-98AD-9B5E80950FAA}" srcId="{372B6E79-5906-4DF8-8D81-0533F332908A}" destId="{AF707901-DB32-4B55-99A4-5B0AEE5B8C85}" srcOrd="0" destOrd="0" parTransId="{5E5EF10A-7A7F-4AAF-B8D6-06BFCDE2BF2D}" sibTransId="{21BD21C2-8E14-453D-965F-885BFFBCF2DF}"/>
    <dgm:cxn modelId="{94316C0A-AA2D-4DDC-A24E-4754ABEB17F3}" srcId="{03385213-F87E-4719-85D1-70B1CA7F4130}" destId="{CE4E7E5A-0DB3-426C-9A74-061D9713ADB4}" srcOrd="2" destOrd="0" parTransId="{9A1AD3E2-933E-4C60-85F2-F4D065FAC6C1}" sibTransId="{D6D0C85A-599F-4D4D-B769-1D236F92ECC7}"/>
    <dgm:cxn modelId="{172FE81B-6818-4C28-AC2E-BA848141F764}" type="presOf" srcId="{0D567B61-859C-4FB3-9990-536E80966903}" destId="{0821658C-31D1-4380-9DAC-57EAD1148659}" srcOrd="0" destOrd="0" presId="urn:microsoft.com/office/officeart/2005/8/layout/hList1"/>
    <dgm:cxn modelId="{B662EF1E-CA05-4B73-9B5E-1F76DCA75CFC}" type="presOf" srcId="{CE4E7E5A-0DB3-426C-9A74-061D9713ADB4}" destId="{F824EFCA-24BA-4F18-8D54-EEE3F08165DC}" srcOrd="0" destOrd="2" presId="urn:microsoft.com/office/officeart/2005/8/layout/hList1"/>
    <dgm:cxn modelId="{05B0CA27-EBF2-4D4C-95A5-4205567807DE}" type="presOf" srcId="{95662B35-1394-4A56-883B-422B0904E01C}" destId="{4BDC581B-F2D5-4CCE-82AC-72E6B6281D3B}" srcOrd="0" destOrd="0" presId="urn:microsoft.com/office/officeart/2005/8/layout/hList1"/>
    <dgm:cxn modelId="{7B249F28-AEC3-4365-8B08-7B941B50223E}" type="presOf" srcId="{372B6E79-5906-4DF8-8D81-0533F332908A}" destId="{8B5909D8-EB0F-4B0A-ACD1-CE668A4E7E94}" srcOrd="0" destOrd="0" presId="urn:microsoft.com/office/officeart/2005/8/layout/hList1"/>
    <dgm:cxn modelId="{B7BE8F2D-BF8C-4B39-BA55-07C49233DC61}" srcId="{03385213-F87E-4719-85D1-70B1CA7F4130}" destId="{800F9187-A4DD-410A-8844-2BEC1F8968B7}" srcOrd="3" destOrd="0" parTransId="{14821B7F-C600-4B2E-87E7-13A9BD7409DD}" sibTransId="{B44B79DF-1F1A-45C1-B92B-6D290C5609BE}"/>
    <dgm:cxn modelId="{C6CB723C-D0E1-433F-B129-AFA90E388405}" type="presOf" srcId="{15A07324-8B7A-47B7-AE8C-558F328E05F9}" destId="{623C1A63-4826-4309-A9C6-F6B8115265A6}" srcOrd="0" destOrd="4" presId="urn:microsoft.com/office/officeart/2005/8/layout/hList1"/>
    <dgm:cxn modelId="{67802A42-C750-4D8E-9305-7756D1E783AC}" type="presOf" srcId="{85C9F200-DBC8-4A13-B09D-196A580EA559}" destId="{623C1A63-4826-4309-A9C6-F6B8115265A6}" srcOrd="0" destOrd="2" presId="urn:microsoft.com/office/officeart/2005/8/layout/hList1"/>
    <dgm:cxn modelId="{4A1B9B66-A6E2-4D49-B2B4-200CB5DB3EEC}" srcId="{372B6E79-5906-4DF8-8D81-0533F332908A}" destId="{0D567B61-859C-4FB3-9990-536E80966903}" srcOrd="1" destOrd="0" parTransId="{702FCE2F-5F5B-4F2D-9720-6BF3ACAD53DD}" sibTransId="{5083BE9D-4CC5-4868-A7C3-6FC98AA232F6}"/>
    <dgm:cxn modelId="{74012669-C195-4647-A998-BC1EC3A10EEE}" type="presOf" srcId="{C201B65B-9157-4F90-9E25-4DD4D3B5854A}" destId="{623C1A63-4826-4309-A9C6-F6B8115265A6}" srcOrd="0" destOrd="3" presId="urn:microsoft.com/office/officeart/2005/8/layout/hList1"/>
    <dgm:cxn modelId="{B19D516A-090A-4C5D-9440-4A1BCAF3EF52}" srcId="{03385213-F87E-4719-85D1-70B1CA7F4130}" destId="{70D1278D-F302-400E-890A-88BCDCFD8B9C}" srcOrd="1" destOrd="0" parTransId="{D0EC2F25-BDB6-4CCC-A580-753B859492F2}" sibTransId="{9A0C690B-7116-4D77-B631-7C719D302D74}"/>
    <dgm:cxn modelId="{6E658853-19B3-4264-80B5-858DD0108CAD}" srcId="{0D567B61-859C-4FB3-9990-536E80966903}" destId="{E4627112-2621-4DE5-9D31-C12BA1B8B180}" srcOrd="1" destOrd="0" parTransId="{DF706C59-F1A7-49E3-8F16-3518373C6003}" sibTransId="{BFFFA654-6D4B-45E0-ADEB-3E92A81580C2}"/>
    <dgm:cxn modelId="{01592D79-7FB7-487F-872E-2432AAC96008}" type="presOf" srcId="{F6F32B4F-FC39-4C49-8B2E-6BDCA5748685}" destId="{4BDC581B-F2D5-4CCE-82AC-72E6B6281D3B}" srcOrd="0" destOrd="1" presId="urn:microsoft.com/office/officeart/2005/8/layout/hList1"/>
    <dgm:cxn modelId="{EDAAC67F-0D96-4154-91B7-39F358213DF2}" srcId="{0D567B61-859C-4FB3-9990-536E80966903}" destId="{85C9F200-DBC8-4A13-B09D-196A580EA559}" srcOrd="2" destOrd="0" parTransId="{C7E939FA-F224-4DCD-9677-4ADD9A76AB00}" sibTransId="{95D86A6F-A956-4522-8A3A-B1906BC3D6AC}"/>
    <dgm:cxn modelId="{F4A9EB85-66AA-4A3F-B71E-3E309F0C16A7}" type="presOf" srcId="{800F9187-A4DD-410A-8844-2BEC1F8968B7}" destId="{F824EFCA-24BA-4F18-8D54-EEE3F08165DC}" srcOrd="0" destOrd="3" presId="urn:microsoft.com/office/officeart/2005/8/layout/hList1"/>
    <dgm:cxn modelId="{F211EF8E-5A11-4ED2-A248-985E20717BA9}" type="presOf" srcId="{AF707901-DB32-4B55-99A4-5B0AEE5B8C85}" destId="{CA117AE8-A43B-4DBF-80AE-8C143B0FB8A8}" srcOrd="0" destOrd="0" presId="urn:microsoft.com/office/officeart/2005/8/layout/hList1"/>
    <dgm:cxn modelId="{A1287090-7954-4695-B026-D00FE6B23771}" type="presOf" srcId="{E4627112-2621-4DE5-9D31-C12BA1B8B180}" destId="{623C1A63-4826-4309-A9C6-F6B8115265A6}" srcOrd="0" destOrd="1" presId="urn:microsoft.com/office/officeart/2005/8/layout/hList1"/>
    <dgm:cxn modelId="{8F925995-2D87-4397-9ABC-D95C19AEFB4E}" srcId="{372B6E79-5906-4DF8-8D81-0533F332908A}" destId="{03385213-F87E-4719-85D1-70B1CA7F4130}" srcOrd="2" destOrd="0" parTransId="{B2B925B8-A5B3-40D8-9AE9-1DB0552A9708}" sibTransId="{9946A804-49E3-4905-8668-4920AABE267D}"/>
    <dgm:cxn modelId="{6207CD95-6447-411C-9759-F3CF2D6A5CC3}" srcId="{AF707901-DB32-4B55-99A4-5B0AEE5B8C85}" destId="{F6F32B4F-FC39-4C49-8B2E-6BDCA5748685}" srcOrd="1" destOrd="0" parTransId="{FED5D641-4086-47E5-BFE8-369E3DB01029}" sibTransId="{B16C6CF7-B96F-41C1-92D2-68FACF7312A8}"/>
    <dgm:cxn modelId="{AAEE3CA0-939A-459B-B614-2EDAD197BFF5}" type="presOf" srcId="{03385213-F87E-4719-85D1-70B1CA7F4130}" destId="{6941B1B3-05F9-4DEC-BB2D-45DE8386F014}" srcOrd="0" destOrd="0" presId="urn:microsoft.com/office/officeart/2005/8/layout/hList1"/>
    <dgm:cxn modelId="{C90DB2A2-D843-4075-B85F-6CBD0449FDE2}" srcId="{0D567B61-859C-4FB3-9990-536E80966903}" destId="{C201B65B-9157-4F90-9E25-4DD4D3B5854A}" srcOrd="3" destOrd="0" parTransId="{8CD26C02-6C3D-4CB4-A1D0-21C98431C560}" sibTransId="{3B8B747A-09CB-4D2A-8B84-F4E0E0CD5D06}"/>
    <dgm:cxn modelId="{322A58D1-3362-48E6-90C2-3BA21FA971F0}" type="presOf" srcId="{70D1278D-F302-400E-890A-88BCDCFD8B9C}" destId="{F824EFCA-24BA-4F18-8D54-EEE3F08165DC}" srcOrd="0" destOrd="1" presId="urn:microsoft.com/office/officeart/2005/8/layout/hList1"/>
    <dgm:cxn modelId="{5055D2DB-5DDE-48A4-A542-353BA6979487}" srcId="{0D567B61-859C-4FB3-9990-536E80966903}" destId="{15A07324-8B7A-47B7-AE8C-558F328E05F9}" srcOrd="4" destOrd="0" parTransId="{205C9A49-9301-4B53-A012-8D9AFF5FB1FE}" sibTransId="{7E64F5DF-22A7-47BB-B4FB-77E492E397CB}"/>
    <dgm:cxn modelId="{240033DE-C45A-4A83-A97D-3ADF0D4CADC8}" type="presOf" srcId="{3F6B5709-4368-496E-A336-439231B977AC}" destId="{F824EFCA-24BA-4F18-8D54-EEE3F08165DC}" srcOrd="0" destOrd="0" presId="urn:microsoft.com/office/officeart/2005/8/layout/hList1"/>
    <dgm:cxn modelId="{69C708ED-393D-485B-82F9-1BD0EF72C687}" srcId="{03385213-F87E-4719-85D1-70B1CA7F4130}" destId="{3F6B5709-4368-496E-A336-439231B977AC}" srcOrd="0" destOrd="0" parTransId="{48E1011E-25CC-4F00-ABE0-A3699BF5443C}" sibTransId="{94EF1779-6D58-4FB8-AB0E-3FA71B0E4373}"/>
    <dgm:cxn modelId="{253A6EF0-898F-4196-8DB4-0D698ED07585}" srcId="{0D567B61-859C-4FB3-9990-536E80966903}" destId="{5299160C-903C-4A11-A360-5D076ABEBFA2}" srcOrd="0" destOrd="0" parTransId="{4D7F052B-2667-441B-BEE6-5BAECDC4A146}" sibTransId="{80FD12E9-93DF-4C99-ADE1-811C806AE5AC}"/>
    <dgm:cxn modelId="{5E80F5F5-B7B7-4A3C-9EDC-AA4DFE6CF289}" srcId="{AF707901-DB32-4B55-99A4-5B0AEE5B8C85}" destId="{95662B35-1394-4A56-883B-422B0904E01C}" srcOrd="0" destOrd="0" parTransId="{0FA775C3-0BD3-4D9A-8CF4-5AE255355A37}" sibTransId="{3AD06E52-9172-4AF7-9999-581AA851310B}"/>
    <dgm:cxn modelId="{BCA18BC9-EFF2-40ED-A55B-72B3FFB5FC30}" type="presParOf" srcId="{8B5909D8-EB0F-4B0A-ACD1-CE668A4E7E94}" destId="{FBDCA91F-5D72-41CC-B7CA-9AC66135A679}" srcOrd="0" destOrd="0" presId="urn:microsoft.com/office/officeart/2005/8/layout/hList1"/>
    <dgm:cxn modelId="{166275F8-AADC-4080-A6EB-EED9F3C0D992}" type="presParOf" srcId="{FBDCA91F-5D72-41CC-B7CA-9AC66135A679}" destId="{CA117AE8-A43B-4DBF-80AE-8C143B0FB8A8}" srcOrd="0" destOrd="0" presId="urn:microsoft.com/office/officeart/2005/8/layout/hList1"/>
    <dgm:cxn modelId="{78BF6601-5931-4B6F-B78A-26FF66544AE7}" type="presParOf" srcId="{FBDCA91F-5D72-41CC-B7CA-9AC66135A679}" destId="{4BDC581B-F2D5-4CCE-82AC-72E6B6281D3B}" srcOrd="1" destOrd="0" presId="urn:microsoft.com/office/officeart/2005/8/layout/hList1"/>
    <dgm:cxn modelId="{BD3F9A61-CC5F-4763-8A87-416FCB78D5C7}" type="presParOf" srcId="{8B5909D8-EB0F-4B0A-ACD1-CE668A4E7E94}" destId="{3FF821C3-DFFD-4F57-AFCA-AA57083799E3}" srcOrd="1" destOrd="0" presId="urn:microsoft.com/office/officeart/2005/8/layout/hList1"/>
    <dgm:cxn modelId="{2432CC85-B94A-4ED3-B8CB-EFA5C8F2951D}" type="presParOf" srcId="{8B5909D8-EB0F-4B0A-ACD1-CE668A4E7E94}" destId="{A90B2BEC-640C-4233-8FD4-E957D5BA8C43}" srcOrd="2" destOrd="0" presId="urn:microsoft.com/office/officeart/2005/8/layout/hList1"/>
    <dgm:cxn modelId="{6B49893E-BE88-44BD-90DF-CCD8DC7486DB}" type="presParOf" srcId="{A90B2BEC-640C-4233-8FD4-E957D5BA8C43}" destId="{0821658C-31D1-4380-9DAC-57EAD1148659}" srcOrd="0" destOrd="0" presId="urn:microsoft.com/office/officeart/2005/8/layout/hList1"/>
    <dgm:cxn modelId="{2422F00D-444F-45A8-BDA3-EFC6B51E7F47}" type="presParOf" srcId="{A90B2BEC-640C-4233-8FD4-E957D5BA8C43}" destId="{623C1A63-4826-4309-A9C6-F6B8115265A6}" srcOrd="1" destOrd="0" presId="urn:microsoft.com/office/officeart/2005/8/layout/hList1"/>
    <dgm:cxn modelId="{D2C898DC-C8A9-4D9A-9265-738862D1756B}" type="presParOf" srcId="{8B5909D8-EB0F-4B0A-ACD1-CE668A4E7E94}" destId="{F5564F4B-6AA1-4A6A-9C0C-A85BD2665D2E}" srcOrd="3" destOrd="0" presId="urn:microsoft.com/office/officeart/2005/8/layout/hList1"/>
    <dgm:cxn modelId="{5150B010-FC78-4C40-A2D5-E3AA854C7ACD}" type="presParOf" srcId="{8B5909D8-EB0F-4B0A-ACD1-CE668A4E7E94}" destId="{40675D76-7B85-456D-AFF6-FCB436F3C24A}" srcOrd="4" destOrd="0" presId="urn:microsoft.com/office/officeart/2005/8/layout/hList1"/>
    <dgm:cxn modelId="{AE7A2D91-AB84-4F12-BFAC-879E2E78BC57}" type="presParOf" srcId="{40675D76-7B85-456D-AFF6-FCB436F3C24A}" destId="{6941B1B3-05F9-4DEC-BB2D-45DE8386F014}" srcOrd="0" destOrd="0" presId="urn:microsoft.com/office/officeart/2005/8/layout/hList1"/>
    <dgm:cxn modelId="{F52D6077-F2C5-4436-9CA2-EE5AF6926D06}" type="presParOf" srcId="{40675D76-7B85-456D-AFF6-FCB436F3C24A}" destId="{F824EFCA-24BA-4F18-8D54-EEE3F08165D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BF197F-A599-4934-92E9-C30681032D6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739BBA5-FFE9-42AC-802C-F8F9469323E7}">
      <dgm:prSet/>
      <dgm:spPr/>
      <dgm:t>
        <a:bodyPr/>
        <a:lstStyle/>
        <a:p>
          <a:r>
            <a:rPr lang="zh-CN"/>
            <a:t>拒绝敏感性</a:t>
          </a:r>
          <a:endParaRPr lang="en-US"/>
        </a:p>
      </dgm:t>
    </dgm:pt>
    <dgm:pt modelId="{B51F9DC2-8287-4C39-A43C-A456B73BE641}" type="parTrans" cxnId="{88D598BF-B02F-4137-8993-CFBFB4B67838}">
      <dgm:prSet/>
      <dgm:spPr/>
      <dgm:t>
        <a:bodyPr/>
        <a:lstStyle/>
        <a:p>
          <a:endParaRPr lang="en-US"/>
        </a:p>
      </dgm:t>
    </dgm:pt>
    <dgm:pt modelId="{562CA9F9-FE36-4B76-AE17-630D069FEF61}" type="sibTrans" cxnId="{88D598BF-B02F-4137-8993-CFBFB4B67838}">
      <dgm:prSet/>
      <dgm:spPr/>
      <dgm:t>
        <a:bodyPr/>
        <a:lstStyle/>
        <a:p>
          <a:endParaRPr lang="en-US"/>
        </a:p>
      </dgm:t>
    </dgm:pt>
    <dgm:pt modelId="{0D3DD5D4-1324-4C66-AFD4-2B76C2050758}">
      <dgm:prSet/>
      <dgm:spPr/>
      <dgm:t>
        <a:bodyPr/>
        <a:lstStyle/>
        <a:p>
          <a:r>
            <a:rPr lang="zh-CN"/>
            <a:t>攻击性</a:t>
          </a:r>
          <a:endParaRPr lang="en-US"/>
        </a:p>
      </dgm:t>
    </dgm:pt>
    <dgm:pt modelId="{4A229916-E72F-4B8E-BA26-14F170EF503B}" type="parTrans" cxnId="{E25E4494-8DBE-46FE-B814-5BE21C2AEEF1}">
      <dgm:prSet/>
      <dgm:spPr/>
      <dgm:t>
        <a:bodyPr/>
        <a:lstStyle/>
        <a:p>
          <a:endParaRPr lang="en-US"/>
        </a:p>
      </dgm:t>
    </dgm:pt>
    <dgm:pt modelId="{EB82223F-833A-46A1-B2B6-7A205F4EBD21}" type="sibTrans" cxnId="{E25E4494-8DBE-46FE-B814-5BE21C2AEEF1}">
      <dgm:prSet/>
      <dgm:spPr/>
      <dgm:t>
        <a:bodyPr/>
        <a:lstStyle/>
        <a:p>
          <a:endParaRPr lang="en-US"/>
        </a:p>
      </dgm:t>
    </dgm:pt>
    <dgm:pt modelId="{0E688698-975E-479F-8741-D09A33792FF3}" type="pres">
      <dgm:prSet presAssocID="{11BF197F-A599-4934-92E9-C30681032D62}" presName="linear" presStyleCnt="0">
        <dgm:presLayoutVars>
          <dgm:dir/>
          <dgm:animLvl val="lvl"/>
          <dgm:resizeHandles val="exact"/>
        </dgm:presLayoutVars>
      </dgm:prSet>
      <dgm:spPr/>
    </dgm:pt>
    <dgm:pt modelId="{9909332A-B5FD-4730-B1AD-2334A9EB4B33}" type="pres">
      <dgm:prSet presAssocID="{4739BBA5-FFE9-42AC-802C-F8F9469323E7}" presName="parentLin" presStyleCnt="0"/>
      <dgm:spPr/>
    </dgm:pt>
    <dgm:pt modelId="{88422BAB-A243-42F3-A7FC-E592F3AD6371}" type="pres">
      <dgm:prSet presAssocID="{4739BBA5-FFE9-42AC-802C-F8F9469323E7}" presName="parentLeftMargin" presStyleLbl="node1" presStyleIdx="0" presStyleCnt="2"/>
      <dgm:spPr/>
    </dgm:pt>
    <dgm:pt modelId="{C620DD43-074C-4320-95C6-823B25FB69A6}" type="pres">
      <dgm:prSet presAssocID="{4739BBA5-FFE9-42AC-802C-F8F9469323E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ABC00B5-7591-45E2-A199-7D1DE026B25F}" type="pres">
      <dgm:prSet presAssocID="{4739BBA5-FFE9-42AC-802C-F8F9469323E7}" presName="negativeSpace" presStyleCnt="0"/>
      <dgm:spPr/>
    </dgm:pt>
    <dgm:pt modelId="{C4D28830-075E-40E3-A480-A8B69FF740D5}" type="pres">
      <dgm:prSet presAssocID="{4739BBA5-FFE9-42AC-802C-F8F9469323E7}" presName="childText" presStyleLbl="conFgAcc1" presStyleIdx="0" presStyleCnt="2">
        <dgm:presLayoutVars>
          <dgm:bulletEnabled val="1"/>
        </dgm:presLayoutVars>
      </dgm:prSet>
      <dgm:spPr/>
    </dgm:pt>
    <dgm:pt modelId="{006AB53E-C503-46BA-99D2-888A82688E19}" type="pres">
      <dgm:prSet presAssocID="{562CA9F9-FE36-4B76-AE17-630D069FEF61}" presName="spaceBetweenRectangles" presStyleCnt="0"/>
      <dgm:spPr/>
    </dgm:pt>
    <dgm:pt modelId="{33E17012-F243-43B0-B27A-FF60B066AC17}" type="pres">
      <dgm:prSet presAssocID="{0D3DD5D4-1324-4C66-AFD4-2B76C2050758}" presName="parentLin" presStyleCnt="0"/>
      <dgm:spPr/>
    </dgm:pt>
    <dgm:pt modelId="{CCDE1BCB-FAC8-4F61-A689-B567F22CCD29}" type="pres">
      <dgm:prSet presAssocID="{0D3DD5D4-1324-4C66-AFD4-2B76C2050758}" presName="parentLeftMargin" presStyleLbl="node1" presStyleIdx="0" presStyleCnt="2"/>
      <dgm:spPr/>
    </dgm:pt>
    <dgm:pt modelId="{ACFC02AB-66ED-4F4C-AC8E-9E054B11FABB}" type="pres">
      <dgm:prSet presAssocID="{0D3DD5D4-1324-4C66-AFD4-2B76C205075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3450A13-447A-4B47-A815-8431C18219BB}" type="pres">
      <dgm:prSet presAssocID="{0D3DD5D4-1324-4C66-AFD4-2B76C2050758}" presName="negativeSpace" presStyleCnt="0"/>
      <dgm:spPr/>
    </dgm:pt>
    <dgm:pt modelId="{C9D7A4E6-203C-4EA2-AFEF-E476E094C9AC}" type="pres">
      <dgm:prSet presAssocID="{0D3DD5D4-1324-4C66-AFD4-2B76C205075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2BB5353-785F-4466-A240-71239E28F585}" type="presOf" srcId="{0D3DD5D4-1324-4C66-AFD4-2B76C2050758}" destId="{CCDE1BCB-FAC8-4F61-A689-B567F22CCD29}" srcOrd="0" destOrd="0" presId="urn:microsoft.com/office/officeart/2005/8/layout/list1"/>
    <dgm:cxn modelId="{DF9EE87A-2DEF-4062-828D-3F57CA46A61C}" type="presOf" srcId="{0D3DD5D4-1324-4C66-AFD4-2B76C2050758}" destId="{ACFC02AB-66ED-4F4C-AC8E-9E054B11FABB}" srcOrd="1" destOrd="0" presId="urn:microsoft.com/office/officeart/2005/8/layout/list1"/>
    <dgm:cxn modelId="{14A3B27C-377D-4B29-9BD9-6D86AD0D4972}" type="presOf" srcId="{11BF197F-A599-4934-92E9-C30681032D62}" destId="{0E688698-975E-479F-8741-D09A33792FF3}" srcOrd="0" destOrd="0" presId="urn:microsoft.com/office/officeart/2005/8/layout/list1"/>
    <dgm:cxn modelId="{E25E4494-8DBE-46FE-B814-5BE21C2AEEF1}" srcId="{11BF197F-A599-4934-92E9-C30681032D62}" destId="{0D3DD5D4-1324-4C66-AFD4-2B76C2050758}" srcOrd="1" destOrd="0" parTransId="{4A229916-E72F-4B8E-BA26-14F170EF503B}" sibTransId="{EB82223F-833A-46A1-B2B6-7A205F4EBD21}"/>
    <dgm:cxn modelId="{B0CA6195-5FCD-48FD-B6E3-0C7A4A9A7757}" type="presOf" srcId="{4739BBA5-FFE9-42AC-802C-F8F9469323E7}" destId="{C620DD43-074C-4320-95C6-823B25FB69A6}" srcOrd="1" destOrd="0" presId="urn:microsoft.com/office/officeart/2005/8/layout/list1"/>
    <dgm:cxn modelId="{778FD3AD-6C7B-42A7-94A0-8DA339A3A1D9}" type="presOf" srcId="{4739BBA5-FFE9-42AC-802C-F8F9469323E7}" destId="{88422BAB-A243-42F3-A7FC-E592F3AD6371}" srcOrd="0" destOrd="0" presId="urn:microsoft.com/office/officeart/2005/8/layout/list1"/>
    <dgm:cxn modelId="{88D598BF-B02F-4137-8993-CFBFB4B67838}" srcId="{11BF197F-A599-4934-92E9-C30681032D62}" destId="{4739BBA5-FFE9-42AC-802C-F8F9469323E7}" srcOrd="0" destOrd="0" parTransId="{B51F9DC2-8287-4C39-A43C-A456B73BE641}" sibTransId="{562CA9F9-FE36-4B76-AE17-630D069FEF61}"/>
    <dgm:cxn modelId="{55E46CB7-18A7-4C94-A28E-AA29B29347DF}" type="presParOf" srcId="{0E688698-975E-479F-8741-D09A33792FF3}" destId="{9909332A-B5FD-4730-B1AD-2334A9EB4B33}" srcOrd="0" destOrd="0" presId="urn:microsoft.com/office/officeart/2005/8/layout/list1"/>
    <dgm:cxn modelId="{845EA31E-6E32-489C-A263-EADE43A7B738}" type="presParOf" srcId="{9909332A-B5FD-4730-B1AD-2334A9EB4B33}" destId="{88422BAB-A243-42F3-A7FC-E592F3AD6371}" srcOrd="0" destOrd="0" presId="urn:microsoft.com/office/officeart/2005/8/layout/list1"/>
    <dgm:cxn modelId="{97EC3660-DDC2-482E-8214-A7DBDF69BC8C}" type="presParOf" srcId="{9909332A-B5FD-4730-B1AD-2334A9EB4B33}" destId="{C620DD43-074C-4320-95C6-823B25FB69A6}" srcOrd="1" destOrd="0" presId="urn:microsoft.com/office/officeart/2005/8/layout/list1"/>
    <dgm:cxn modelId="{12B93ED8-3BD8-47BD-81AB-3B7F29B2E0E1}" type="presParOf" srcId="{0E688698-975E-479F-8741-D09A33792FF3}" destId="{9ABC00B5-7591-45E2-A199-7D1DE026B25F}" srcOrd="1" destOrd="0" presId="urn:microsoft.com/office/officeart/2005/8/layout/list1"/>
    <dgm:cxn modelId="{D1E13795-C90E-4FD8-BD00-B28970617B0F}" type="presParOf" srcId="{0E688698-975E-479F-8741-D09A33792FF3}" destId="{C4D28830-075E-40E3-A480-A8B69FF740D5}" srcOrd="2" destOrd="0" presId="urn:microsoft.com/office/officeart/2005/8/layout/list1"/>
    <dgm:cxn modelId="{0BC54F83-ADF6-4BBC-B1E7-9B1D33290360}" type="presParOf" srcId="{0E688698-975E-479F-8741-D09A33792FF3}" destId="{006AB53E-C503-46BA-99D2-888A82688E19}" srcOrd="3" destOrd="0" presId="urn:microsoft.com/office/officeart/2005/8/layout/list1"/>
    <dgm:cxn modelId="{4F1A0FDA-A850-4125-9790-DB31FFA4CB88}" type="presParOf" srcId="{0E688698-975E-479F-8741-D09A33792FF3}" destId="{33E17012-F243-43B0-B27A-FF60B066AC17}" srcOrd="4" destOrd="0" presId="urn:microsoft.com/office/officeart/2005/8/layout/list1"/>
    <dgm:cxn modelId="{EDAD7FB1-B4AF-41A2-9902-468F5055F83F}" type="presParOf" srcId="{33E17012-F243-43B0-B27A-FF60B066AC17}" destId="{CCDE1BCB-FAC8-4F61-A689-B567F22CCD29}" srcOrd="0" destOrd="0" presId="urn:microsoft.com/office/officeart/2005/8/layout/list1"/>
    <dgm:cxn modelId="{06E1D11E-FD3B-4CB0-95F8-2CCF69AFBFB5}" type="presParOf" srcId="{33E17012-F243-43B0-B27A-FF60B066AC17}" destId="{ACFC02AB-66ED-4F4C-AC8E-9E054B11FABB}" srcOrd="1" destOrd="0" presId="urn:microsoft.com/office/officeart/2005/8/layout/list1"/>
    <dgm:cxn modelId="{545F7FB4-28B2-4520-A8AC-6CDFC0603ABE}" type="presParOf" srcId="{0E688698-975E-479F-8741-D09A33792FF3}" destId="{B3450A13-447A-4B47-A815-8431C18219BB}" srcOrd="5" destOrd="0" presId="urn:microsoft.com/office/officeart/2005/8/layout/list1"/>
    <dgm:cxn modelId="{641D75DD-B15D-4D8E-8B81-C02151758454}" type="presParOf" srcId="{0E688698-975E-479F-8741-D09A33792FF3}" destId="{C9D7A4E6-203C-4EA2-AFEF-E476E094C9A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54F775-46E7-4BB9-99BF-C8AF0AF2D8A4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CB714DF-80CC-4AE6-B7AD-BB4E3430B1D3}">
      <dgm:prSet/>
      <dgm:spPr/>
      <dgm:t>
        <a:bodyPr/>
        <a:lstStyle/>
        <a:p>
          <a:r>
            <a:rPr lang="zh-CN"/>
            <a:t>在心理学许多领域都有双加工模型，认为人脑存在两套不同的思维系统</a:t>
          </a:r>
          <a:endParaRPr lang="en-US"/>
        </a:p>
      </dgm:t>
    </dgm:pt>
    <dgm:pt modelId="{EC0CF0F3-0072-4207-903E-85796B32F59D}" type="parTrans" cxnId="{408D61DE-74DC-4769-A76D-5829DE5FA8D0}">
      <dgm:prSet/>
      <dgm:spPr/>
      <dgm:t>
        <a:bodyPr/>
        <a:lstStyle/>
        <a:p>
          <a:endParaRPr lang="en-US"/>
        </a:p>
      </dgm:t>
    </dgm:pt>
    <dgm:pt modelId="{51165F03-6B02-4340-B022-05F16D22452B}" type="sibTrans" cxnId="{408D61DE-74DC-4769-A76D-5829DE5FA8D0}">
      <dgm:prSet/>
      <dgm:spPr/>
      <dgm:t>
        <a:bodyPr/>
        <a:lstStyle/>
        <a:p>
          <a:endParaRPr lang="en-US"/>
        </a:p>
      </dgm:t>
    </dgm:pt>
    <dgm:pt modelId="{F59E6B21-78BD-4B1E-9E5F-D94A1E8A3AE2}">
      <dgm:prSet/>
      <dgm:spPr/>
      <dgm:t>
        <a:bodyPr/>
        <a:lstStyle/>
        <a:p>
          <a:r>
            <a:rPr lang="zh-CN" dirty="0"/>
            <a:t>人格心理学的双加工系统</a:t>
          </a:r>
          <a:r>
            <a:rPr lang="en-US" dirty="0"/>
            <a:t>——</a:t>
          </a:r>
          <a:r>
            <a:rPr lang="zh-CN" dirty="0"/>
            <a:t>认知</a:t>
          </a:r>
          <a:r>
            <a:rPr lang="en-US" dirty="0"/>
            <a:t>-</a:t>
          </a:r>
          <a:r>
            <a:rPr lang="zh-CN" dirty="0"/>
            <a:t>经验自我理论（</a:t>
          </a:r>
          <a:r>
            <a:rPr lang="en-US" dirty="0"/>
            <a:t>Cognitive-experiential self-theory,</a:t>
          </a:r>
          <a:r>
            <a:rPr lang="zh-CN" dirty="0"/>
            <a:t> </a:t>
          </a:r>
          <a:r>
            <a:rPr lang="en-US" dirty="0"/>
            <a:t>CEST; Epstein ,1973;1994</a:t>
          </a:r>
          <a:r>
            <a:rPr lang="zh-CN" dirty="0"/>
            <a:t>）</a:t>
          </a:r>
          <a:endParaRPr lang="en-US" dirty="0"/>
        </a:p>
      </dgm:t>
    </dgm:pt>
    <dgm:pt modelId="{8F83D812-C77A-44B7-B2F8-1B1E53683933}" type="parTrans" cxnId="{C5306E10-9508-4DE2-8182-18BD1CE0DCCA}">
      <dgm:prSet/>
      <dgm:spPr/>
      <dgm:t>
        <a:bodyPr/>
        <a:lstStyle/>
        <a:p>
          <a:endParaRPr lang="en-US"/>
        </a:p>
      </dgm:t>
    </dgm:pt>
    <dgm:pt modelId="{1C3CE25D-80B7-4CFC-9231-26E2A8FD4DC1}" type="sibTrans" cxnId="{C5306E10-9508-4DE2-8182-18BD1CE0DCCA}">
      <dgm:prSet/>
      <dgm:spPr/>
      <dgm:t>
        <a:bodyPr/>
        <a:lstStyle/>
        <a:p>
          <a:endParaRPr lang="en-US"/>
        </a:p>
      </dgm:t>
    </dgm:pt>
    <dgm:pt modelId="{A6A95B76-61B7-41DF-9DDD-3C55FE4F781B}">
      <dgm:prSet/>
      <dgm:spPr/>
      <dgm:t>
        <a:bodyPr/>
        <a:lstStyle/>
        <a:p>
          <a:r>
            <a:rPr lang="zh-CN"/>
            <a:t>理性系统（</a:t>
          </a:r>
          <a:r>
            <a:rPr lang="en-US"/>
            <a:t>the rational system</a:t>
          </a:r>
          <a:r>
            <a:rPr lang="zh-CN"/>
            <a:t>）：最新进化的产物，包括语言、逻辑、系统化的事实性知识</a:t>
          </a:r>
          <a:endParaRPr lang="en-US"/>
        </a:p>
      </dgm:t>
    </dgm:pt>
    <dgm:pt modelId="{429A185A-F7B1-426D-AD94-1B34625AB26A}" type="parTrans" cxnId="{18A150C4-9A18-46E7-ACD7-04000C56F7B4}">
      <dgm:prSet/>
      <dgm:spPr/>
      <dgm:t>
        <a:bodyPr/>
        <a:lstStyle/>
        <a:p>
          <a:endParaRPr lang="en-US"/>
        </a:p>
      </dgm:t>
    </dgm:pt>
    <dgm:pt modelId="{AB2E6B1E-1732-445A-996D-6608EF6A73F0}" type="sibTrans" cxnId="{18A150C4-9A18-46E7-ACD7-04000C56F7B4}">
      <dgm:prSet/>
      <dgm:spPr/>
      <dgm:t>
        <a:bodyPr/>
        <a:lstStyle/>
        <a:p>
          <a:endParaRPr lang="en-US"/>
        </a:p>
      </dgm:t>
    </dgm:pt>
    <dgm:pt modelId="{47ECFD32-A42D-4AE4-AA80-85177270B6C2}">
      <dgm:prSet/>
      <dgm:spPr/>
      <dgm:t>
        <a:bodyPr/>
        <a:lstStyle/>
        <a:p>
          <a:r>
            <a:rPr lang="zh-CN"/>
            <a:t>经验系统（</a:t>
          </a:r>
          <a:r>
            <a:rPr lang="en-US"/>
            <a:t>the experiential system</a:t>
          </a:r>
          <a:r>
            <a:rPr lang="zh-CN"/>
            <a:t>） ：进化中较早出现，与情绪紧密相连</a:t>
          </a:r>
          <a:endParaRPr lang="en-US"/>
        </a:p>
      </dgm:t>
    </dgm:pt>
    <dgm:pt modelId="{16602113-D6BB-4320-B59F-C38EE6D8622F}" type="parTrans" cxnId="{3E6BDB36-B3E1-4456-AC85-79457FE92E88}">
      <dgm:prSet/>
      <dgm:spPr/>
      <dgm:t>
        <a:bodyPr/>
        <a:lstStyle/>
        <a:p>
          <a:endParaRPr lang="en-US"/>
        </a:p>
      </dgm:t>
    </dgm:pt>
    <dgm:pt modelId="{AEF33C31-ED7B-4FA6-90B8-C24F082B5B6E}" type="sibTrans" cxnId="{3E6BDB36-B3E1-4456-AC85-79457FE92E88}">
      <dgm:prSet/>
      <dgm:spPr/>
      <dgm:t>
        <a:bodyPr/>
        <a:lstStyle/>
        <a:p>
          <a:endParaRPr lang="en-US"/>
        </a:p>
      </dgm:t>
    </dgm:pt>
    <dgm:pt modelId="{6179E4A6-6377-4B91-854E-B1EC991135BF}" type="pres">
      <dgm:prSet presAssocID="{6A54F775-46E7-4BB9-99BF-C8AF0AF2D8A4}" presName="Name0" presStyleCnt="0">
        <dgm:presLayoutVars>
          <dgm:dir/>
          <dgm:animLvl val="lvl"/>
          <dgm:resizeHandles val="exact"/>
        </dgm:presLayoutVars>
      </dgm:prSet>
      <dgm:spPr/>
    </dgm:pt>
    <dgm:pt modelId="{57B43390-1A8E-44DD-BFC2-A7E868C78FEF}" type="pres">
      <dgm:prSet presAssocID="{F59E6B21-78BD-4B1E-9E5F-D94A1E8A3AE2}" presName="boxAndChildren" presStyleCnt="0"/>
      <dgm:spPr/>
    </dgm:pt>
    <dgm:pt modelId="{0C4603CD-9499-4636-AF83-E0D928AECCD5}" type="pres">
      <dgm:prSet presAssocID="{F59E6B21-78BD-4B1E-9E5F-D94A1E8A3AE2}" presName="parentTextBox" presStyleLbl="node1" presStyleIdx="0" presStyleCnt="2"/>
      <dgm:spPr/>
    </dgm:pt>
    <dgm:pt modelId="{73397BF8-C6A2-4FEF-B695-3F45DC4D969E}" type="pres">
      <dgm:prSet presAssocID="{F59E6B21-78BD-4B1E-9E5F-D94A1E8A3AE2}" presName="entireBox" presStyleLbl="node1" presStyleIdx="0" presStyleCnt="2"/>
      <dgm:spPr/>
    </dgm:pt>
    <dgm:pt modelId="{80EEA09F-F645-43F2-A155-F8A8A31613D1}" type="pres">
      <dgm:prSet presAssocID="{F59E6B21-78BD-4B1E-9E5F-D94A1E8A3AE2}" presName="descendantBox" presStyleCnt="0"/>
      <dgm:spPr/>
    </dgm:pt>
    <dgm:pt modelId="{A67E3159-D8C8-4830-92E1-04852B5B7188}" type="pres">
      <dgm:prSet presAssocID="{A6A95B76-61B7-41DF-9DDD-3C55FE4F781B}" presName="childTextBox" presStyleLbl="fgAccFollowNode1" presStyleIdx="0" presStyleCnt="2">
        <dgm:presLayoutVars>
          <dgm:bulletEnabled val="1"/>
        </dgm:presLayoutVars>
      </dgm:prSet>
      <dgm:spPr/>
    </dgm:pt>
    <dgm:pt modelId="{645CFF39-3B6A-4AEB-B4FD-C47B9BAE4A80}" type="pres">
      <dgm:prSet presAssocID="{47ECFD32-A42D-4AE4-AA80-85177270B6C2}" presName="childTextBox" presStyleLbl="fgAccFollowNode1" presStyleIdx="1" presStyleCnt="2">
        <dgm:presLayoutVars>
          <dgm:bulletEnabled val="1"/>
        </dgm:presLayoutVars>
      </dgm:prSet>
      <dgm:spPr/>
    </dgm:pt>
    <dgm:pt modelId="{DBC5043F-2E6D-487C-8592-B81CD1AC6197}" type="pres">
      <dgm:prSet presAssocID="{51165F03-6B02-4340-B022-05F16D22452B}" presName="sp" presStyleCnt="0"/>
      <dgm:spPr/>
    </dgm:pt>
    <dgm:pt modelId="{B78A6AD0-2AA8-488E-9CDE-C35B8503DC63}" type="pres">
      <dgm:prSet presAssocID="{9CB714DF-80CC-4AE6-B7AD-BB4E3430B1D3}" presName="arrowAndChildren" presStyleCnt="0"/>
      <dgm:spPr/>
    </dgm:pt>
    <dgm:pt modelId="{CBF4C2BC-E71B-4D82-91C0-A02701ACC962}" type="pres">
      <dgm:prSet presAssocID="{9CB714DF-80CC-4AE6-B7AD-BB4E3430B1D3}" presName="parentTextArrow" presStyleLbl="node1" presStyleIdx="1" presStyleCnt="2"/>
      <dgm:spPr/>
    </dgm:pt>
  </dgm:ptLst>
  <dgm:cxnLst>
    <dgm:cxn modelId="{C5306E10-9508-4DE2-8182-18BD1CE0DCCA}" srcId="{6A54F775-46E7-4BB9-99BF-C8AF0AF2D8A4}" destId="{F59E6B21-78BD-4B1E-9E5F-D94A1E8A3AE2}" srcOrd="1" destOrd="0" parTransId="{8F83D812-C77A-44B7-B2F8-1B1E53683933}" sibTransId="{1C3CE25D-80B7-4CFC-9231-26E2A8FD4DC1}"/>
    <dgm:cxn modelId="{3E6BDB36-B3E1-4456-AC85-79457FE92E88}" srcId="{F59E6B21-78BD-4B1E-9E5F-D94A1E8A3AE2}" destId="{47ECFD32-A42D-4AE4-AA80-85177270B6C2}" srcOrd="1" destOrd="0" parTransId="{16602113-D6BB-4320-B59F-C38EE6D8622F}" sibTransId="{AEF33C31-ED7B-4FA6-90B8-C24F082B5B6E}"/>
    <dgm:cxn modelId="{78D26238-3515-4B4E-8CC7-734415F0BFC3}" type="presOf" srcId="{A6A95B76-61B7-41DF-9DDD-3C55FE4F781B}" destId="{A67E3159-D8C8-4830-92E1-04852B5B7188}" srcOrd="0" destOrd="0" presId="urn:microsoft.com/office/officeart/2005/8/layout/process4"/>
    <dgm:cxn modelId="{ECECF171-2552-4576-9D86-E70663112DA4}" type="presOf" srcId="{6A54F775-46E7-4BB9-99BF-C8AF0AF2D8A4}" destId="{6179E4A6-6377-4B91-854E-B1EC991135BF}" srcOrd="0" destOrd="0" presId="urn:microsoft.com/office/officeart/2005/8/layout/process4"/>
    <dgm:cxn modelId="{4FCBC37C-00FB-40BE-9748-58171629134F}" type="presOf" srcId="{F59E6B21-78BD-4B1E-9E5F-D94A1E8A3AE2}" destId="{73397BF8-C6A2-4FEF-B695-3F45DC4D969E}" srcOrd="1" destOrd="0" presId="urn:microsoft.com/office/officeart/2005/8/layout/process4"/>
    <dgm:cxn modelId="{4DB5A686-9AD2-4ED2-ACCD-CCFBB98A1D68}" type="presOf" srcId="{9CB714DF-80CC-4AE6-B7AD-BB4E3430B1D3}" destId="{CBF4C2BC-E71B-4D82-91C0-A02701ACC962}" srcOrd="0" destOrd="0" presId="urn:microsoft.com/office/officeart/2005/8/layout/process4"/>
    <dgm:cxn modelId="{B5A7D7A8-E176-4A0D-987A-A744D910E87A}" type="presOf" srcId="{47ECFD32-A42D-4AE4-AA80-85177270B6C2}" destId="{645CFF39-3B6A-4AEB-B4FD-C47B9BAE4A80}" srcOrd="0" destOrd="0" presId="urn:microsoft.com/office/officeart/2005/8/layout/process4"/>
    <dgm:cxn modelId="{021B53BC-7525-419B-A8D2-F22825B502B2}" type="presOf" srcId="{F59E6B21-78BD-4B1E-9E5F-D94A1E8A3AE2}" destId="{0C4603CD-9499-4636-AF83-E0D928AECCD5}" srcOrd="0" destOrd="0" presId="urn:microsoft.com/office/officeart/2005/8/layout/process4"/>
    <dgm:cxn modelId="{18A150C4-9A18-46E7-ACD7-04000C56F7B4}" srcId="{F59E6B21-78BD-4B1E-9E5F-D94A1E8A3AE2}" destId="{A6A95B76-61B7-41DF-9DDD-3C55FE4F781B}" srcOrd="0" destOrd="0" parTransId="{429A185A-F7B1-426D-AD94-1B34625AB26A}" sibTransId="{AB2E6B1E-1732-445A-996D-6608EF6A73F0}"/>
    <dgm:cxn modelId="{408D61DE-74DC-4769-A76D-5829DE5FA8D0}" srcId="{6A54F775-46E7-4BB9-99BF-C8AF0AF2D8A4}" destId="{9CB714DF-80CC-4AE6-B7AD-BB4E3430B1D3}" srcOrd="0" destOrd="0" parTransId="{EC0CF0F3-0072-4207-903E-85796B32F59D}" sibTransId="{51165F03-6B02-4340-B022-05F16D22452B}"/>
    <dgm:cxn modelId="{3027B597-B737-4CB0-9474-C7FC2690C001}" type="presParOf" srcId="{6179E4A6-6377-4B91-854E-B1EC991135BF}" destId="{57B43390-1A8E-44DD-BFC2-A7E868C78FEF}" srcOrd="0" destOrd="0" presId="urn:microsoft.com/office/officeart/2005/8/layout/process4"/>
    <dgm:cxn modelId="{91586819-E7D3-42B6-8BB3-4EB33439D922}" type="presParOf" srcId="{57B43390-1A8E-44DD-BFC2-A7E868C78FEF}" destId="{0C4603CD-9499-4636-AF83-E0D928AECCD5}" srcOrd="0" destOrd="0" presId="urn:microsoft.com/office/officeart/2005/8/layout/process4"/>
    <dgm:cxn modelId="{7ED8F56B-92D5-4F04-AE85-B38711879CDD}" type="presParOf" srcId="{57B43390-1A8E-44DD-BFC2-A7E868C78FEF}" destId="{73397BF8-C6A2-4FEF-B695-3F45DC4D969E}" srcOrd="1" destOrd="0" presId="urn:microsoft.com/office/officeart/2005/8/layout/process4"/>
    <dgm:cxn modelId="{3CDF167C-3895-4255-8926-A92292F8D702}" type="presParOf" srcId="{57B43390-1A8E-44DD-BFC2-A7E868C78FEF}" destId="{80EEA09F-F645-43F2-A155-F8A8A31613D1}" srcOrd="2" destOrd="0" presId="urn:microsoft.com/office/officeart/2005/8/layout/process4"/>
    <dgm:cxn modelId="{3E3086F5-6529-4DD8-AB95-F0AB06D120B4}" type="presParOf" srcId="{80EEA09F-F645-43F2-A155-F8A8A31613D1}" destId="{A67E3159-D8C8-4830-92E1-04852B5B7188}" srcOrd="0" destOrd="0" presId="urn:microsoft.com/office/officeart/2005/8/layout/process4"/>
    <dgm:cxn modelId="{960F274B-89C5-4A57-BC06-51BFB82C5C07}" type="presParOf" srcId="{80EEA09F-F645-43F2-A155-F8A8A31613D1}" destId="{645CFF39-3B6A-4AEB-B4FD-C47B9BAE4A80}" srcOrd="1" destOrd="0" presId="urn:microsoft.com/office/officeart/2005/8/layout/process4"/>
    <dgm:cxn modelId="{9A1C6068-83E5-485A-B434-35CA1E249A67}" type="presParOf" srcId="{6179E4A6-6377-4B91-854E-B1EC991135BF}" destId="{DBC5043F-2E6D-487C-8592-B81CD1AC6197}" srcOrd="1" destOrd="0" presId="urn:microsoft.com/office/officeart/2005/8/layout/process4"/>
    <dgm:cxn modelId="{6B9BC032-8544-4F81-A9AA-FEAF40BA96C0}" type="presParOf" srcId="{6179E4A6-6377-4B91-854E-B1EC991135BF}" destId="{B78A6AD0-2AA8-488E-9CDE-C35B8503DC63}" srcOrd="2" destOrd="0" presId="urn:microsoft.com/office/officeart/2005/8/layout/process4"/>
    <dgm:cxn modelId="{1A45C418-9314-4C41-BCDA-A720F83FEA6E}" type="presParOf" srcId="{B78A6AD0-2AA8-488E-9CDE-C35B8503DC63}" destId="{CBF4C2BC-E71B-4D82-91C0-A02701ACC96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17AE8-A43B-4DBF-80AE-8C143B0FB8A8}">
      <dsp:nvSpPr>
        <dsp:cNvPr id="0" name=""/>
        <dsp:cNvSpPr/>
      </dsp:nvSpPr>
      <dsp:spPr>
        <a:xfrm>
          <a:off x="3414" y="77826"/>
          <a:ext cx="3329572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第一部分 学科基础</a:t>
          </a:r>
          <a:endParaRPr lang="en-US" sz="2700" kern="1200" dirty="0"/>
        </a:p>
      </dsp:txBody>
      <dsp:txXfrm>
        <a:off x="3414" y="77826"/>
        <a:ext cx="3329572" cy="777600"/>
      </dsp:txXfrm>
    </dsp:sp>
    <dsp:sp modelId="{4BDC581B-F2D5-4CCE-82AC-72E6B6281D3B}">
      <dsp:nvSpPr>
        <dsp:cNvPr id="0" name=""/>
        <dsp:cNvSpPr/>
      </dsp:nvSpPr>
      <dsp:spPr>
        <a:xfrm>
          <a:off x="3414" y="855426"/>
          <a:ext cx="3329572" cy="275615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引论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研究方法</a:t>
          </a:r>
          <a:endParaRPr lang="en-US" sz="2700" kern="1200" dirty="0"/>
        </a:p>
      </dsp:txBody>
      <dsp:txXfrm>
        <a:off x="3414" y="855426"/>
        <a:ext cx="3329572" cy="2756151"/>
      </dsp:txXfrm>
    </dsp:sp>
    <dsp:sp modelId="{0821658C-31D1-4380-9DAC-57EAD1148659}">
      <dsp:nvSpPr>
        <dsp:cNvPr id="0" name=""/>
        <dsp:cNvSpPr/>
      </dsp:nvSpPr>
      <dsp:spPr>
        <a:xfrm>
          <a:off x="3799128" y="77826"/>
          <a:ext cx="3329572" cy="7776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第二部分 主要流派</a:t>
          </a:r>
          <a:endParaRPr lang="en-US" sz="2700" kern="1200" dirty="0"/>
        </a:p>
      </dsp:txBody>
      <dsp:txXfrm>
        <a:off x="3799128" y="77826"/>
        <a:ext cx="3329572" cy="777600"/>
      </dsp:txXfrm>
    </dsp:sp>
    <dsp:sp modelId="{623C1A63-4826-4309-A9C6-F6B8115265A6}">
      <dsp:nvSpPr>
        <dsp:cNvPr id="0" name=""/>
        <dsp:cNvSpPr/>
      </dsp:nvSpPr>
      <dsp:spPr>
        <a:xfrm>
          <a:off x="3799128" y="855426"/>
          <a:ext cx="3329572" cy="2756151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特质流派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生物学流派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精神分析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人本主义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行为主义</a:t>
          </a:r>
          <a:endParaRPr lang="en-US" sz="2700" kern="1200" dirty="0"/>
        </a:p>
      </dsp:txBody>
      <dsp:txXfrm>
        <a:off x="3799128" y="855426"/>
        <a:ext cx="3329572" cy="2756151"/>
      </dsp:txXfrm>
    </dsp:sp>
    <dsp:sp modelId="{6941B1B3-05F9-4DEC-BB2D-45DE8386F014}">
      <dsp:nvSpPr>
        <dsp:cNvPr id="0" name=""/>
        <dsp:cNvSpPr/>
      </dsp:nvSpPr>
      <dsp:spPr>
        <a:xfrm>
          <a:off x="7594841" y="77826"/>
          <a:ext cx="3329572" cy="7776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第三部分 专题</a:t>
          </a:r>
          <a:endParaRPr lang="en-US" sz="2700" kern="1200" dirty="0"/>
        </a:p>
      </dsp:txBody>
      <dsp:txXfrm>
        <a:off x="7594841" y="77826"/>
        <a:ext cx="3329572" cy="777600"/>
      </dsp:txXfrm>
    </dsp:sp>
    <dsp:sp modelId="{F824EFCA-24BA-4F18-8D54-EEE3F08165DC}">
      <dsp:nvSpPr>
        <dsp:cNvPr id="0" name=""/>
        <dsp:cNvSpPr/>
      </dsp:nvSpPr>
      <dsp:spPr>
        <a:xfrm>
          <a:off x="7594841" y="855426"/>
          <a:ext cx="3329572" cy="2756151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人格过程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人格障碍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自我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文化差异</a:t>
          </a:r>
          <a:endParaRPr lang="en-US" sz="2700" kern="1200" dirty="0"/>
        </a:p>
      </dsp:txBody>
      <dsp:txXfrm>
        <a:off x="7594841" y="855426"/>
        <a:ext cx="3329572" cy="27561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28830-075E-40E3-A480-A8B69FF740D5}">
      <dsp:nvSpPr>
        <dsp:cNvPr id="0" name=""/>
        <dsp:cNvSpPr/>
      </dsp:nvSpPr>
      <dsp:spPr>
        <a:xfrm>
          <a:off x="0" y="1004723"/>
          <a:ext cx="6263640" cy="153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0DD43-074C-4320-95C6-823B25FB69A6}">
      <dsp:nvSpPr>
        <dsp:cNvPr id="0" name=""/>
        <dsp:cNvSpPr/>
      </dsp:nvSpPr>
      <dsp:spPr>
        <a:xfrm>
          <a:off x="313182" y="104363"/>
          <a:ext cx="4384548" cy="1800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100" kern="1200"/>
            <a:t>拒绝敏感性</a:t>
          </a:r>
          <a:endParaRPr lang="en-US" sz="6100" kern="1200"/>
        </a:p>
      </dsp:txBody>
      <dsp:txXfrm>
        <a:off x="401086" y="192267"/>
        <a:ext cx="4208740" cy="1624912"/>
      </dsp:txXfrm>
    </dsp:sp>
    <dsp:sp modelId="{C9D7A4E6-203C-4EA2-AFEF-E476E094C9AC}">
      <dsp:nvSpPr>
        <dsp:cNvPr id="0" name=""/>
        <dsp:cNvSpPr/>
      </dsp:nvSpPr>
      <dsp:spPr>
        <a:xfrm>
          <a:off x="0" y="3771684"/>
          <a:ext cx="6263640" cy="153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C02AB-66ED-4F4C-AC8E-9E054B11FABB}">
      <dsp:nvSpPr>
        <dsp:cNvPr id="0" name=""/>
        <dsp:cNvSpPr/>
      </dsp:nvSpPr>
      <dsp:spPr>
        <a:xfrm>
          <a:off x="313182" y="2871324"/>
          <a:ext cx="4384548" cy="18007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100" kern="1200"/>
            <a:t>攻击性</a:t>
          </a:r>
          <a:endParaRPr lang="en-US" sz="6100" kern="1200"/>
        </a:p>
      </dsp:txBody>
      <dsp:txXfrm>
        <a:off x="401086" y="2959228"/>
        <a:ext cx="4208740" cy="1624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97BF8-C6A2-4FEF-B695-3F45DC4D969E}">
      <dsp:nvSpPr>
        <dsp:cNvPr id="0" name=""/>
        <dsp:cNvSpPr/>
      </dsp:nvSpPr>
      <dsp:spPr>
        <a:xfrm>
          <a:off x="0" y="3140242"/>
          <a:ext cx="7265324" cy="20603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人格心理学的双加工系统</a:t>
          </a:r>
          <a:r>
            <a:rPr lang="en-US" sz="2000" kern="1200" dirty="0"/>
            <a:t>——</a:t>
          </a:r>
          <a:r>
            <a:rPr lang="zh-CN" sz="2000" kern="1200" dirty="0"/>
            <a:t>认知</a:t>
          </a:r>
          <a:r>
            <a:rPr lang="en-US" sz="2000" kern="1200" dirty="0"/>
            <a:t>-</a:t>
          </a:r>
          <a:r>
            <a:rPr lang="zh-CN" sz="2000" kern="1200" dirty="0"/>
            <a:t>经验自我理论（</a:t>
          </a:r>
          <a:r>
            <a:rPr lang="en-US" sz="2000" kern="1200" dirty="0"/>
            <a:t>Cognitive-experiential self-theory,</a:t>
          </a:r>
          <a:r>
            <a:rPr lang="zh-CN" sz="2000" kern="1200" dirty="0"/>
            <a:t> </a:t>
          </a:r>
          <a:r>
            <a:rPr lang="en-US" sz="2000" kern="1200" dirty="0"/>
            <a:t>CEST; Epstein ,1973;1994</a:t>
          </a:r>
          <a:r>
            <a:rPr lang="zh-CN" sz="2000" kern="1200" dirty="0"/>
            <a:t>）</a:t>
          </a:r>
          <a:endParaRPr lang="en-US" sz="2000" kern="1200" dirty="0"/>
        </a:p>
      </dsp:txBody>
      <dsp:txXfrm>
        <a:off x="0" y="3140242"/>
        <a:ext cx="7265324" cy="1112582"/>
      </dsp:txXfrm>
    </dsp:sp>
    <dsp:sp modelId="{A67E3159-D8C8-4830-92E1-04852B5B7188}">
      <dsp:nvSpPr>
        <dsp:cNvPr id="0" name=""/>
        <dsp:cNvSpPr/>
      </dsp:nvSpPr>
      <dsp:spPr>
        <a:xfrm>
          <a:off x="0" y="4211618"/>
          <a:ext cx="3632661" cy="9477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理性系统（</a:t>
          </a:r>
          <a:r>
            <a:rPr lang="en-US" sz="1800" kern="1200"/>
            <a:t>the rational system</a:t>
          </a:r>
          <a:r>
            <a:rPr lang="zh-CN" sz="1800" kern="1200"/>
            <a:t>）：最新进化的产物，包括语言、逻辑、系统化的事实性知识</a:t>
          </a:r>
          <a:endParaRPr lang="en-US" sz="1800" kern="1200"/>
        </a:p>
      </dsp:txBody>
      <dsp:txXfrm>
        <a:off x="0" y="4211618"/>
        <a:ext cx="3632661" cy="947755"/>
      </dsp:txXfrm>
    </dsp:sp>
    <dsp:sp modelId="{645CFF39-3B6A-4AEB-B4FD-C47B9BAE4A80}">
      <dsp:nvSpPr>
        <dsp:cNvPr id="0" name=""/>
        <dsp:cNvSpPr/>
      </dsp:nvSpPr>
      <dsp:spPr>
        <a:xfrm>
          <a:off x="3632662" y="4211618"/>
          <a:ext cx="3632661" cy="94775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经验系统（</a:t>
          </a:r>
          <a:r>
            <a:rPr lang="en-US" sz="1800" kern="1200"/>
            <a:t>the experiential system</a:t>
          </a:r>
          <a:r>
            <a:rPr lang="zh-CN" sz="1800" kern="1200"/>
            <a:t>） ：进化中较早出现，与情绪紧密相连</a:t>
          </a:r>
          <a:endParaRPr lang="en-US" sz="1800" kern="1200"/>
        </a:p>
      </dsp:txBody>
      <dsp:txXfrm>
        <a:off x="3632662" y="4211618"/>
        <a:ext cx="3632661" cy="947755"/>
      </dsp:txXfrm>
    </dsp:sp>
    <dsp:sp modelId="{CBF4C2BC-E71B-4D82-91C0-A02701ACC962}">
      <dsp:nvSpPr>
        <dsp:cNvPr id="0" name=""/>
        <dsp:cNvSpPr/>
      </dsp:nvSpPr>
      <dsp:spPr>
        <a:xfrm rot="10800000">
          <a:off x="0" y="2346"/>
          <a:ext cx="7265324" cy="3168801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在心理学许多领域都有双加工模型，认为人脑存在两套不同的思维系统</a:t>
          </a:r>
          <a:endParaRPr lang="en-US" sz="2000" kern="1200"/>
        </a:p>
      </dsp:txBody>
      <dsp:txXfrm rot="10800000">
        <a:off x="0" y="2346"/>
        <a:ext cx="7265324" cy="2058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FBE06-58FB-456D-9817-1C85662264C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AB689-D993-4931-8B80-BBC9D7CE0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2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8E09A-9780-4AAE-95AF-6BC6BCC4D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668F67-5747-4AF9-9152-029851B6F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7A2FC-3D02-4D12-B4D0-A7AD24A2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A7561-A975-478A-9963-307DAC8F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6B28C-4EED-4109-8953-C0EEA3A9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4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AD51E-3A24-44E7-9076-8E793FB9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5BD717-C6D4-44F9-9719-AE4695ACA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C76DA-FC01-4FD9-951B-11226152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123C2-BE15-4D0E-ACE9-87C5660C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76B67-759D-4DD8-A25D-C7B8B341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9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34C9FC-88C7-4A45-A24E-07CC74D92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D29E33-5BF3-435F-B290-2D59010BE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23365-87B2-4D3C-90DD-09EBCEA2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CA411-2775-4E14-BC6E-EC8AAA00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7B083-69C9-4C28-99EF-1FBFB2E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2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26458-8E6D-47B7-80D7-C14047F0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0CA72-5123-424B-A478-15BBB04F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86090D-28E5-46BD-9D3D-B2CADF8E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1C2FEB-53A5-46B0-81F4-2CCD20A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1484E-2AF8-4BAC-AD59-425B22F9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9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04EF7-E425-4C62-BD63-5834F3C2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3312B-52ED-4418-8D02-E82E81E67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16E44-00CC-4224-873B-AFFC94CF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243C1-73D6-4A64-8329-7A4D7F2D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FF4A6-472A-4438-8DD9-A51841CB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0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F6EBB-5C49-4D40-A4FE-83C06085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05276-5F3F-4ED8-AEC0-736777037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DB266-ED78-4654-A237-693AF5D5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4EBBE-9DA0-4679-81F3-E4CC0F77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E3739-1DB3-4765-8C0B-2BEFA2851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FCFB5-1A82-4E28-8905-EEF93274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9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02D0C-1951-4E3F-A778-92CA8F4E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42476-945E-469F-AFDC-2F3F40F23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EBDCC9-9A2C-48BD-91BB-C8616934C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1C9C21-D120-4381-97FC-6322405AD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A86CD6-943D-42D8-9D00-D92937591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85753C-1B45-416B-BE17-CF95E222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E93061-9D2C-4D32-9308-71299FCD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DDF7B7-2EC6-49EE-8264-CBD5DC72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3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745C1-FDEF-4318-A31D-62CF363A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8B88EB-D891-48A3-810C-02DBC7C8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A2F319-3D64-4A43-B5BD-6596DC3E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D4CB6-1B75-4B15-93F9-9805FE5A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1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E81F8F-D404-425F-9D12-4A3F75CD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210369-F6AF-4CEC-B416-9207762E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FC9724-0317-4BDE-88C8-A2F05A59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05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B032B-964C-4967-8D0A-1F05272E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41870-26A4-47C3-AECA-0A39ED5C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34579-54EB-49CB-BDB2-7B620897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A4D32D-D87C-40FD-AA70-5B56E440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E30C5-98CE-45EB-AD31-9780638E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450DC3-F422-47EA-B039-71B08069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79753-33F6-4D77-8C02-DBFAAD5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691B8C-BA83-4D68-B757-EF6B63846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3C34B6-39C7-4ED7-B993-6CA62306A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D0437-B88C-4B41-986D-92614CA2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07895-537A-413B-87C7-C32FA6B0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E2C47C-22A1-47E4-992B-0EDA8EE8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7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18B030-2B46-4FA3-9260-B4C38951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90AC98-5A64-4A16-AEA8-5224A5BBF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A8430-CD2E-4DA5-A8FB-C4CE10496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C9AF0-77BE-4FC5-8A43-137A19D0D47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B8B93-AE5D-47F1-A74D-FE7DB3564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534E8-2988-4EF5-83B4-66F13EA03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1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jx.cn/jq/39405787.aspx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quixotic_scholar/growth-mindset-the-perils-of-a-good-research-story-d6ce32a447d2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827B5-369C-47FC-8C92-CCEF6E1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72CE9-F8AA-4D5B-A99E-C4DE1E0A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“personality”的图片搜索结果">
            <a:extLst>
              <a:ext uri="{FF2B5EF4-FFF2-40B4-BE49-F238E27FC236}">
                <a16:creationId xmlns:a16="http://schemas.microsoft.com/office/drawing/2014/main" id="{A892E97E-875B-4284-AC4C-60D257ED5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7FD8E8-4FEC-4467-9D60-0C5F012581A5}"/>
              </a:ext>
            </a:extLst>
          </p:cNvPr>
          <p:cNvSpPr/>
          <p:nvPr/>
        </p:nvSpPr>
        <p:spPr>
          <a:xfrm>
            <a:off x="-110836" y="4849091"/>
            <a:ext cx="12829309" cy="13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2F95241-DC7B-47F9-8DC1-4083EF85C556}"/>
              </a:ext>
            </a:extLst>
          </p:cNvPr>
          <p:cNvSpPr txBox="1">
            <a:spLocks/>
          </p:cNvSpPr>
          <p:nvPr/>
        </p:nvSpPr>
        <p:spPr>
          <a:xfrm>
            <a:off x="490537" y="521681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人格心理学 第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讲</a:t>
            </a:r>
            <a:b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专题：</a:t>
            </a:r>
            <a:r>
              <a:rPr lang="zh-CN" altLang="en-US" sz="3600" b="1" dirty="0"/>
              <a:t>人格过程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3CE184-39C7-4D2F-A4F6-E094FDF63906}"/>
              </a:ext>
            </a:extLst>
          </p:cNvPr>
          <p:cNvSpPr/>
          <p:nvPr/>
        </p:nvSpPr>
        <p:spPr>
          <a:xfrm>
            <a:off x="-110836" y="4714154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7BC92-43BB-4704-B2DC-02D82F9A6A98}"/>
              </a:ext>
            </a:extLst>
          </p:cNvPr>
          <p:cNvSpPr/>
          <p:nvPr/>
        </p:nvSpPr>
        <p:spPr>
          <a:xfrm>
            <a:off x="-110836" y="6311758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17C2A-A8EC-4C90-AF26-9FCC3825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zh-CN" altLang="en-US" sz="3700" dirty="0"/>
              <a:t>拒绝敏感性（</a:t>
            </a:r>
            <a:r>
              <a:rPr lang="en-US" altLang="zh-CN" sz="3700" dirty="0"/>
              <a:t>rejection sensitivity</a:t>
            </a:r>
            <a:r>
              <a:rPr lang="zh-CN" altLang="en-US" sz="37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BD4BD9-BD80-4683-940F-DCC43A3A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对于社会拒绝过度敏感，总是预期自己被别人拒绝，过度解读来自别人的行为线索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例：恋爱中的一方缺乏安全感，将任何模棱两可的信息解读为对方要离开自己</a:t>
            </a:r>
            <a:endParaRPr lang="en-US" altLang="zh-CN" sz="2000" dirty="0"/>
          </a:p>
          <a:p>
            <a:pPr lvl="1"/>
            <a:r>
              <a:rPr lang="zh-CN" altLang="en-US" sz="2000" dirty="0"/>
              <a:t>这种倾向可能最终导致对方真的离开</a:t>
            </a:r>
            <a:r>
              <a:rPr lang="en-US" altLang="zh-CN" sz="2000" dirty="0"/>
              <a:t>——</a:t>
            </a:r>
            <a:r>
              <a:rPr lang="zh-CN" altLang="en-US" sz="2000" dirty="0"/>
              <a:t>自我实现的预言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DFD15B-0576-4FCA-95D0-901793B2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207749"/>
            <a:ext cx="6019331" cy="44392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481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70097-2B59-4163-8323-1E1177A2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zh-CN" altLang="en-US" dirty="0"/>
              <a:t>攻击性（</a:t>
            </a:r>
            <a:r>
              <a:rPr lang="en-US" altLang="zh-CN" dirty="0"/>
              <a:t>aggression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50EB02-88DF-4AF5-A29B-185F64A5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攻击性较高的个体，与敌对相关的概念通常具有较高的长期易得性，因此更容易把模棱两可的情境知觉为威胁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例：</a:t>
            </a:r>
            <a:endParaRPr lang="en-US" altLang="zh-CN" sz="2000" dirty="0"/>
          </a:p>
          <a:p>
            <a:pPr lvl="1"/>
            <a:r>
              <a:rPr lang="zh-CN" altLang="en-US" sz="2000" dirty="0"/>
              <a:t>有攻击性的男孩相比于无攻击性的男孩，读到一段关于两个孩子意见不一致的故事，更容易相信故事中的孩子有攻击性（</a:t>
            </a:r>
            <a:r>
              <a:rPr lang="en-US" altLang="zh-CN" sz="2000" dirty="0"/>
              <a:t>Dodge &amp; France</a:t>
            </a:r>
            <a:r>
              <a:rPr lang="zh-CN" altLang="en-US" sz="2000" dirty="0"/>
              <a:t>，</a:t>
            </a:r>
            <a:r>
              <a:rPr lang="en-US" altLang="zh-CN" sz="2000" dirty="0"/>
              <a:t>1982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有攻击倾向的个体更容易以敌意的形式组织记忆（</a:t>
            </a:r>
            <a:r>
              <a:rPr lang="en-US" altLang="zh-CN" sz="2000" dirty="0"/>
              <a:t>Zelli et al., 1995; 1996</a:t>
            </a:r>
            <a:r>
              <a:rPr lang="zh-CN" altLang="en-US" sz="2000" dirty="0"/>
              <a:t>）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04F781-B10D-4424-955A-C190FD44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1707303"/>
            <a:ext cx="4475531" cy="34401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54663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41B7DF-1FF1-4997-9DE4-A1B68C9D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zh-CN" altLang="en-US" sz="5200" dirty="0"/>
              <a:t>总结</a:t>
            </a:r>
            <a:r>
              <a:rPr lang="en-US" altLang="zh-CN" sz="5200" dirty="0"/>
              <a:t>-</a:t>
            </a:r>
            <a:r>
              <a:rPr lang="zh-CN" altLang="en-US" sz="5200" dirty="0"/>
              <a:t>知觉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2A451-B5A0-4393-928C-7DB9BA08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236" y="1239927"/>
            <a:ext cx="6174511" cy="4680583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知觉系统会依据头脑中某些概念的长期易得性，对外部信息进行筛选加工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这种选择性加工可能会进一步改变或强化这些概念的长期易得性，形成正反馈</a:t>
            </a:r>
          </a:p>
        </p:txBody>
      </p:sp>
    </p:spTree>
    <p:extLst>
      <p:ext uri="{BB962C8B-B14F-4D97-AF65-F5344CB8AC3E}">
        <p14:creationId xmlns:p14="http://schemas.microsoft.com/office/powerpoint/2010/main" val="226706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C1103-74A1-B409-89BC-CE5ED6771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553CF-A16D-1222-72B9-111BADAE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C6B8B-562E-05BE-2F2B-2AE5F681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人格与知觉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人格与思维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人格与动机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人格与情绪</a:t>
            </a:r>
          </a:p>
        </p:txBody>
      </p:sp>
    </p:spTree>
    <p:extLst>
      <p:ext uri="{BB962C8B-B14F-4D97-AF65-F5344CB8AC3E}">
        <p14:creationId xmlns:p14="http://schemas.microsoft.com/office/powerpoint/2010/main" val="380670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97119-A99E-4114-B6FD-4BB4ED4C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zh-CN" altLang="en-US" dirty="0"/>
              <a:t>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2FCF6-8938-415D-8711-537B58579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思维过程决定了我们大部分的行为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然而，并非所有的思维都在意识层面发生</a:t>
            </a: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13E290-C439-4BCD-B691-4F9D4F74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975" y="833418"/>
            <a:ext cx="3864998" cy="5187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3790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18FA6A-6671-4E9E-B565-F598A950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0" y="1369938"/>
            <a:ext cx="3210854" cy="4114800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/>
              <a:t>意识思维</a:t>
            </a:r>
          </a:p>
        </p:txBody>
      </p:sp>
      <p:cxnSp>
        <p:nvCxnSpPr>
          <p:cNvPr id="35" name="Straight Connector 13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168614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0788E-5D98-455D-8354-1A260307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505" y="1371600"/>
            <a:ext cx="5872185" cy="4114800"/>
          </a:xfrm>
        </p:spPr>
        <p:txBody>
          <a:bodyPr anchor="ctr">
            <a:normAutofit/>
          </a:bodyPr>
          <a:lstStyle/>
          <a:p>
            <a:r>
              <a:rPr lang="zh-CN" altLang="en-US" sz="2200" dirty="0"/>
              <a:t>短时记忆</a:t>
            </a:r>
            <a:r>
              <a:rPr lang="en-US" altLang="zh-CN" sz="2200" dirty="0"/>
              <a:t>/</a:t>
            </a:r>
            <a:r>
              <a:rPr lang="zh-CN" altLang="en-US" sz="2200" dirty="0"/>
              <a:t>工作记忆</a:t>
            </a:r>
            <a:endParaRPr lang="en-US" altLang="zh-CN" sz="2200" dirty="0"/>
          </a:p>
          <a:p>
            <a:pPr lvl="1"/>
            <a:r>
              <a:rPr lang="zh-CN" altLang="en-US" sz="2200" dirty="0"/>
              <a:t>容量有限：</a:t>
            </a:r>
            <a:r>
              <a:rPr lang="en-US" altLang="zh-CN" sz="2200" dirty="0"/>
              <a:t>7</a:t>
            </a:r>
            <a:r>
              <a:rPr lang="zh-CN" altLang="en-US" sz="2200" dirty="0"/>
              <a:t>加减</a:t>
            </a:r>
            <a:r>
              <a:rPr lang="en-US" altLang="zh-CN" sz="2200" dirty="0"/>
              <a:t>2</a:t>
            </a:r>
            <a:r>
              <a:rPr lang="zh-CN" altLang="en-US" sz="2200" dirty="0"/>
              <a:t>？</a:t>
            </a:r>
            <a:endParaRPr lang="en-US" altLang="zh-CN" sz="2200" dirty="0"/>
          </a:p>
          <a:p>
            <a:pPr lvl="1"/>
            <a:endParaRPr lang="en-US" altLang="zh-CN" sz="2200" dirty="0"/>
          </a:p>
          <a:p>
            <a:r>
              <a:rPr lang="zh-CN" altLang="en-US" sz="2200" dirty="0"/>
              <a:t>组块（</a:t>
            </a:r>
            <a:r>
              <a:rPr lang="en-US" altLang="zh-CN" sz="2200" dirty="0"/>
              <a:t>chunking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lvl="1"/>
            <a:r>
              <a:rPr lang="zh-CN" altLang="en-US" sz="2200" dirty="0"/>
              <a:t>组块变相提高了短时记忆</a:t>
            </a:r>
            <a:r>
              <a:rPr lang="en-US" altLang="zh-CN" sz="2200" dirty="0"/>
              <a:t>/</a:t>
            </a:r>
            <a:r>
              <a:rPr lang="zh-CN" altLang="en-US" sz="2200" dirty="0"/>
              <a:t>工作记忆的容量，如手机号码：</a:t>
            </a:r>
            <a:r>
              <a:rPr lang="en-US" altLang="zh-CN" sz="2200" dirty="0"/>
              <a:t>13x-xxxx-xxxx</a:t>
            </a:r>
          </a:p>
          <a:p>
            <a:pPr lvl="1"/>
            <a:r>
              <a:rPr lang="zh-CN" altLang="en-US" sz="2200" dirty="0"/>
              <a:t>个人特色的组块</a:t>
            </a:r>
            <a:r>
              <a:rPr lang="en-US" altLang="zh-CN" sz="2200" dirty="0"/>
              <a:t>——</a:t>
            </a:r>
            <a:r>
              <a:rPr lang="zh-CN" altLang="en-US" sz="2200" dirty="0"/>
              <a:t>个人建构</a:t>
            </a:r>
            <a:endParaRPr lang="en-US" altLang="zh-CN" sz="2200" dirty="0"/>
          </a:p>
          <a:p>
            <a:pPr lvl="1"/>
            <a:r>
              <a:rPr lang="zh-CN" altLang="en-US" sz="2200" dirty="0"/>
              <a:t>教育的目的正是形成新的组块</a:t>
            </a:r>
          </a:p>
        </p:txBody>
      </p:sp>
    </p:spTree>
    <p:extLst>
      <p:ext uri="{BB962C8B-B14F-4D97-AF65-F5344CB8AC3E}">
        <p14:creationId xmlns:p14="http://schemas.microsoft.com/office/powerpoint/2010/main" val="220786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AC3DC-8AFD-4422-909D-B75CA552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无意识思维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1DE52D-06FC-4109-B776-F17AF86FF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092387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近年来的认知心理学研究表明，确实有许多认知加工过程实在意识之外的层面发生的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r>
              <a:rPr lang="en-US" altLang="zh-CN" dirty="0"/>
              <a:t>Sperry &amp; Gazzaniga</a:t>
            </a:r>
            <a:r>
              <a:rPr lang="zh-CN" altLang="en-US" dirty="0"/>
              <a:t>（</a:t>
            </a:r>
            <a:r>
              <a:rPr lang="en-US" altLang="zh-CN" dirty="0"/>
              <a:t>1967</a:t>
            </a:r>
            <a:r>
              <a:rPr lang="zh-CN" altLang="en-US" dirty="0"/>
              <a:t>）的裂脑实验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无意识思维优势（</a:t>
            </a:r>
            <a:r>
              <a:rPr lang="en-US" altLang="zh-CN" i="0" dirty="0">
                <a:solidFill>
                  <a:srgbClr val="222222"/>
                </a:solidFill>
                <a:effectLst/>
              </a:rPr>
              <a:t>unconscious thought advantage</a:t>
            </a:r>
            <a:r>
              <a:rPr lang="zh-CN" altLang="en-US" i="0" dirty="0">
                <a:solidFill>
                  <a:srgbClr val="222222"/>
                </a:solidFill>
                <a:effectLst/>
              </a:rPr>
              <a:t>）：究竟是否存在，目前有争议（</a:t>
            </a:r>
            <a:r>
              <a:rPr lang="en-US" altLang="zh-CN" dirty="0"/>
              <a:t>Strick et al., 2011</a:t>
            </a:r>
            <a:r>
              <a:rPr lang="en-US" altLang="zh-CN" i="0" dirty="0">
                <a:solidFill>
                  <a:srgbClr val="222222"/>
                </a:solidFill>
                <a:effectLst/>
              </a:rPr>
              <a:t>; </a:t>
            </a:r>
            <a:r>
              <a:rPr lang="en-US" altLang="zh-CN" i="0" dirty="0" err="1">
                <a:solidFill>
                  <a:srgbClr val="222222"/>
                </a:solidFill>
                <a:effectLst/>
              </a:rPr>
              <a:t>Nieuwenstein</a:t>
            </a:r>
            <a:r>
              <a:rPr lang="en-US" altLang="zh-CN" i="0" dirty="0">
                <a:solidFill>
                  <a:srgbClr val="222222"/>
                </a:solidFill>
                <a:effectLst/>
              </a:rPr>
              <a:t> et al., 2015</a:t>
            </a:r>
            <a:r>
              <a:rPr lang="zh-CN" altLang="en-US" i="0" dirty="0">
                <a:solidFill>
                  <a:srgbClr val="222222"/>
                </a:solidFill>
                <a:effectLst/>
              </a:rPr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6552F2-6654-405B-B2B9-9D4A9840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67" y="681037"/>
            <a:ext cx="6965204" cy="5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4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9815EE-0F88-4364-B815-14A6E7ECB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2BBEB8-4077-499F-80FD-AA9827A8D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395" y="608243"/>
            <a:ext cx="3380205" cy="54450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6F0065-8376-4793-88B0-63C06587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91" y="1005303"/>
            <a:ext cx="2032490" cy="4427309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双加工模型（</a:t>
            </a:r>
            <a:r>
              <a:rPr lang="en-US" altLang="zh-CN" sz="2800" dirty="0">
                <a:solidFill>
                  <a:schemeClr val="bg1"/>
                </a:solidFill>
              </a:rPr>
              <a:t>dual-process model</a:t>
            </a:r>
            <a:r>
              <a:rPr lang="zh-CN" altLang="en-US" sz="28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3B7728-0C26-4662-B285-85C645523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5331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C367AD-9838-470A-87EF-678609CC8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70606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CF1642-4E76-4223-A010-6334380A2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236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C116A8F-37FB-4292-9FAE-A4AD646DE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406088"/>
              </p:ext>
            </p:extLst>
          </p:nvPr>
        </p:nvGraphicFramePr>
        <p:xfrm>
          <a:off x="4497185" y="740673"/>
          <a:ext cx="7265324" cy="5202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096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EFC2F-5252-40CF-8231-E3E47A89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测试你的思维加工系统偏好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4A4197-7110-45A9-A72C-492EDD17A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544A3C-3784-4C19-8695-B148CAF5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13" y="1690688"/>
            <a:ext cx="4876800" cy="4876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33B504D-0B96-4236-863F-52CFF1F262C7}"/>
              </a:ext>
            </a:extLst>
          </p:cNvPr>
          <p:cNvSpPr/>
          <p:nvPr/>
        </p:nvSpPr>
        <p:spPr>
          <a:xfrm>
            <a:off x="6811050" y="3944422"/>
            <a:ext cx="3871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https://www.wjx.cn/jq/39405787.aspx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044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F5233-C3AD-49C4-B270-E7FC4DECE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Rational-Experiential Inventory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A2942-EF69-42D7-8333-A1C0FD7D8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03691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REI-59</a:t>
            </a:r>
            <a:r>
              <a:rPr lang="zh-CN" altLang="en-US" dirty="0"/>
              <a:t>：</a:t>
            </a:r>
            <a:r>
              <a:rPr lang="en-US" altLang="zh-CN" dirty="0"/>
              <a:t>Epstein, N., </a:t>
            </a:r>
            <a:r>
              <a:rPr lang="en-US" altLang="zh-CN" dirty="0" err="1"/>
              <a:t>Pacini</a:t>
            </a:r>
            <a:r>
              <a:rPr lang="en-US" altLang="zh-CN" dirty="0"/>
              <a:t>, R., Denes-Raj, V., &amp; </a:t>
            </a:r>
            <a:r>
              <a:rPr lang="en-US" altLang="zh-CN" dirty="0" err="1"/>
              <a:t>Heier</a:t>
            </a:r>
            <a:r>
              <a:rPr lang="en-US" altLang="zh-CN" dirty="0"/>
              <a:t>, H. (1995). Individual differences in heuristic processing. Unpublished manuscript. University of Massachusetts.</a:t>
            </a:r>
          </a:p>
          <a:p>
            <a:r>
              <a:rPr lang="en-US" altLang="zh-CN" dirty="0"/>
              <a:t>REI-40</a:t>
            </a:r>
          </a:p>
          <a:p>
            <a:r>
              <a:rPr lang="en-US" altLang="zh-CN" dirty="0"/>
              <a:t>REI-10</a:t>
            </a:r>
            <a:r>
              <a:rPr lang="zh-CN" altLang="en-US" dirty="0"/>
              <a:t>：</a:t>
            </a:r>
            <a:r>
              <a:rPr lang="en-US" altLang="zh-CN" dirty="0"/>
              <a:t>Norris, P., </a:t>
            </a:r>
            <a:r>
              <a:rPr lang="en-US" altLang="zh-CN" dirty="0" err="1"/>
              <a:t>Pacini</a:t>
            </a:r>
            <a:r>
              <a:rPr lang="en-US" altLang="zh-CN" dirty="0"/>
              <a:t>, R., &amp; Epstein, S. (1998). The Rational-Experiential Inventory, short form. Unpublished inventory. University of Massachusetts at Amherst.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449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8D3495-265A-4761-B62C-F78E1709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zh-CN" altLang="en-US" sz="4000" dirty="0">
                <a:solidFill>
                  <a:srgbClr val="FFFFFF"/>
                </a:solidFill>
              </a:rPr>
              <a:t>课程内容大纲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BD16FB3C-3A51-4623-AF7C-5D6718E6A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80247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7389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4F37D8-04E3-47F2-940B-66BD4365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6291" y="997874"/>
            <a:ext cx="2773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理性系统 </a:t>
            </a:r>
            <a:r>
              <a:rPr lang="en-US" altLang="zh-CN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</a:t>
            </a:r>
            <a:r>
              <a:rPr lang="zh-CN" alt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经验系统 （</a:t>
            </a:r>
            <a:r>
              <a:rPr lang="en-US" altLang="zh-CN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Epstein</a:t>
            </a:r>
            <a:r>
              <a:rPr lang="zh-CN" alt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，</a:t>
            </a:r>
            <a:r>
              <a:rPr lang="en-US" altLang="zh-CN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1994</a:t>
            </a:r>
            <a:r>
              <a:rPr lang="zh-CN" alt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48FDFD9-453E-4537-A3F4-870B0B367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609864"/>
              </p:ext>
            </p:extLst>
          </p:nvPr>
        </p:nvGraphicFramePr>
        <p:xfrm>
          <a:off x="545238" y="1192301"/>
          <a:ext cx="7608305" cy="4544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962">
                  <a:extLst>
                    <a:ext uri="{9D8B030D-6E8A-4147-A177-3AD203B41FA5}">
                      <a16:colId xmlns:a16="http://schemas.microsoft.com/office/drawing/2014/main" val="902525599"/>
                    </a:ext>
                  </a:extLst>
                </a:gridCol>
                <a:gridCol w="3988343">
                  <a:extLst>
                    <a:ext uri="{9D8B030D-6E8A-4147-A177-3AD203B41FA5}">
                      <a16:colId xmlns:a16="http://schemas.microsoft.com/office/drawing/2014/main" val="1566963366"/>
                    </a:ext>
                  </a:extLst>
                </a:gridCol>
              </a:tblGrid>
              <a:tr h="389011">
                <a:tc>
                  <a:txBody>
                    <a:bodyPr/>
                    <a:lstStyle/>
                    <a:p>
                      <a:r>
                        <a:rPr lang="zh-CN" altLang="en-US" sz="1700"/>
                        <a:t>理性系统</a:t>
                      </a:r>
                    </a:p>
                  </a:txBody>
                  <a:tcPr marL="88412" marR="88412" marT="44206" marB="44206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经验系统</a:t>
                      </a:r>
                    </a:p>
                  </a:txBody>
                  <a:tcPr marL="88412" marR="88412" marT="44206" marB="44206"/>
                </a:tc>
                <a:extLst>
                  <a:ext uri="{0D108BD9-81ED-4DB2-BD59-A6C34878D82A}">
                    <a16:rowId xmlns:a16="http://schemas.microsoft.com/office/drawing/2014/main" val="2286642606"/>
                  </a:ext>
                </a:extLst>
              </a:tr>
              <a:tr h="389011">
                <a:tc>
                  <a:txBody>
                    <a:bodyPr/>
                    <a:lstStyle/>
                    <a:p>
                      <a:r>
                        <a:rPr lang="zh-CN" altLang="en-US" sz="1700"/>
                        <a:t>分析性思维</a:t>
                      </a:r>
                    </a:p>
                  </a:txBody>
                  <a:tcPr marL="88412" marR="88412" marT="44206" marB="44206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整体性思维</a:t>
                      </a:r>
                    </a:p>
                  </a:txBody>
                  <a:tcPr marL="88412" marR="88412" marT="44206" marB="44206"/>
                </a:tc>
                <a:extLst>
                  <a:ext uri="{0D108BD9-81ED-4DB2-BD59-A6C34878D82A}">
                    <a16:rowId xmlns:a16="http://schemas.microsoft.com/office/drawing/2014/main" val="2808442602"/>
                  </a:ext>
                </a:extLst>
              </a:tr>
              <a:tr h="389011">
                <a:tc>
                  <a:txBody>
                    <a:bodyPr/>
                    <a:lstStyle/>
                    <a:p>
                      <a:r>
                        <a:rPr lang="zh-CN" altLang="en-US" sz="1700"/>
                        <a:t>弗洛伊德的次级思维过程</a:t>
                      </a:r>
                    </a:p>
                  </a:txBody>
                  <a:tcPr marL="88412" marR="88412" marT="44206" marB="44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/>
                        <a:t>弗洛伊德的初级思维过程</a:t>
                      </a:r>
                    </a:p>
                  </a:txBody>
                  <a:tcPr marL="88412" marR="88412" marT="44206" marB="44206"/>
                </a:tc>
                <a:extLst>
                  <a:ext uri="{0D108BD9-81ED-4DB2-BD59-A6C34878D82A}">
                    <a16:rowId xmlns:a16="http://schemas.microsoft.com/office/drawing/2014/main" val="3365864483"/>
                  </a:ext>
                </a:extLst>
              </a:tr>
              <a:tr h="389011">
                <a:tc>
                  <a:txBody>
                    <a:bodyPr/>
                    <a:lstStyle/>
                    <a:p>
                      <a:r>
                        <a:rPr lang="zh-CN" altLang="en-US" sz="1700"/>
                        <a:t>有逻辑的：被理性驱动</a:t>
                      </a:r>
                    </a:p>
                  </a:txBody>
                  <a:tcPr marL="88412" marR="88412" marT="44206" marB="44206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情绪性的：被感觉驱动</a:t>
                      </a:r>
                    </a:p>
                  </a:txBody>
                  <a:tcPr marL="88412" marR="88412" marT="44206" marB="44206"/>
                </a:tc>
                <a:extLst>
                  <a:ext uri="{0D108BD9-81ED-4DB2-BD59-A6C34878D82A}">
                    <a16:rowId xmlns:a16="http://schemas.microsoft.com/office/drawing/2014/main" val="4226900224"/>
                  </a:ext>
                </a:extLst>
              </a:tr>
              <a:tr h="654246">
                <a:tc>
                  <a:txBody>
                    <a:bodyPr/>
                    <a:lstStyle/>
                    <a:p>
                      <a:r>
                        <a:rPr lang="zh-CN" altLang="en-US" sz="1700"/>
                        <a:t>通过对事件的有意识评价影响行为</a:t>
                      </a:r>
                    </a:p>
                  </a:txBody>
                  <a:tcPr marL="88412" marR="88412" marT="44206" marB="44206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通过过去经验的“氛围”（</a:t>
                      </a:r>
                      <a:r>
                        <a:rPr lang="en-US" altLang="zh-CN" sz="1700"/>
                        <a:t>vibe</a:t>
                      </a:r>
                      <a:r>
                        <a:rPr lang="zh-CN" altLang="en-US" sz="1700"/>
                        <a:t>）影响行为</a:t>
                      </a:r>
                    </a:p>
                  </a:txBody>
                  <a:tcPr marL="88412" marR="88412" marT="44206" marB="44206"/>
                </a:tc>
                <a:extLst>
                  <a:ext uri="{0D108BD9-81ED-4DB2-BD59-A6C34878D82A}">
                    <a16:rowId xmlns:a16="http://schemas.microsoft.com/office/drawing/2014/main" val="2315447214"/>
                  </a:ext>
                </a:extLst>
              </a:tr>
              <a:tr h="389011">
                <a:tc>
                  <a:txBody>
                    <a:bodyPr/>
                    <a:lstStyle/>
                    <a:p>
                      <a:r>
                        <a:rPr lang="zh-CN" altLang="en-US" sz="1700"/>
                        <a:t>用抽象的符号、言语、数字思维</a:t>
                      </a:r>
                    </a:p>
                  </a:txBody>
                  <a:tcPr marL="88412" marR="88412" marT="44206" marB="44206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用生动的图像、隐喻和故事思维</a:t>
                      </a:r>
                    </a:p>
                  </a:txBody>
                  <a:tcPr marL="88412" marR="88412" marT="44206" marB="44206"/>
                </a:tc>
                <a:extLst>
                  <a:ext uri="{0D108BD9-81ED-4DB2-BD59-A6C34878D82A}">
                    <a16:rowId xmlns:a16="http://schemas.microsoft.com/office/drawing/2014/main" val="1230255015"/>
                  </a:ext>
                </a:extLst>
              </a:tr>
              <a:tr h="389011">
                <a:tc>
                  <a:txBody>
                    <a:bodyPr/>
                    <a:lstStyle/>
                    <a:p>
                      <a:r>
                        <a:rPr lang="zh-CN" altLang="en-US" sz="1700"/>
                        <a:t>速度较慢，适合深思熟虑的行动</a:t>
                      </a:r>
                    </a:p>
                  </a:txBody>
                  <a:tcPr marL="88412" marR="88412" marT="44206" marB="44206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速度很快，适合快速行动</a:t>
                      </a:r>
                    </a:p>
                  </a:txBody>
                  <a:tcPr marL="88412" marR="88412" marT="44206" marB="44206"/>
                </a:tc>
                <a:extLst>
                  <a:ext uri="{0D108BD9-81ED-4DB2-BD59-A6C34878D82A}">
                    <a16:rowId xmlns:a16="http://schemas.microsoft.com/office/drawing/2014/main" val="2422800358"/>
                  </a:ext>
                </a:extLst>
              </a:tr>
              <a:tr h="389011">
                <a:tc>
                  <a:txBody>
                    <a:bodyPr/>
                    <a:lstStyle/>
                    <a:p>
                      <a:r>
                        <a:rPr lang="zh-CN" altLang="en-US" sz="1700"/>
                        <a:t>可以通过逻辑的决策而改变</a:t>
                      </a:r>
                    </a:p>
                  </a:txBody>
                  <a:tcPr marL="88412" marR="88412" marT="44206" marB="44206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需要反复或强烈的经验才能改变</a:t>
                      </a:r>
                    </a:p>
                  </a:txBody>
                  <a:tcPr marL="88412" marR="88412" marT="44206" marB="44206"/>
                </a:tc>
                <a:extLst>
                  <a:ext uri="{0D108BD9-81ED-4DB2-BD59-A6C34878D82A}">
                    <a16:rowId xmlns:a16="http://schemas.microsoft.com/office/drawing/2014/main" val="134480335"/>
                  </a:ext>
                </a:extLst>
              </a:tr>
              <a:tr h="389011">
                <a:tc>
                  <a:txBody>
                    <a:bodyPr/>
                    <a:lstStyle/>
                    <a:p>
                      <a:r>
                        <a:rPr lang="zh-CN" altLang="en-US" sz="1700"/>
                        <a:t>需要努力和深思熟虑</a:t>
                      </a:r>
                    </a:p>
                  </a:txBody>
                  <a:tcPr marL="88412" marR="88412" marT="44206" marB="44206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无需努力，自动化加工</a:t>
                      </a:r>
                    </a:p>
                  </a:txBody>
                  <a:tcPr marL="88412" marR="88412" marT="44206" marB="44206"/>
                </a:tc>
                <a:extLst>
                  <a:ext uri="{0D108BD9-81ED-4DB2-BD59-A6C34878D82A}">
                    <a16:rowId xmlns:a16="http://schemas.microsoft.com/office/drawing/2014/main" val="1729373341"/>
                  </a:ext>
                </a:extLst>
              </a:tr>
              <a:tr h="389011">
                <a:tc>
                  <a:txBody>
                    <a:bodyPr/>
                    <a:lstStyle/>
                    <a:p>
                      <a:r>
                        <a:rPr lang="zh-CN" altLang="en-US" sz="1700"/>
                        <a:t>需要通过逻辑和证据证实</a:t>
                      </a:r>
                    </a:p>
                  </a:txBody>
                  <a:tcPr marL="88412" marR="88412" marT="44206" marB="44206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看上去是自我证明的：“体验就是相信”</a:t>
                      </a:r>
                    </a:p>
                  </a:txBody>
                  <a:tcPr marL="88412" marR="88412" marT="44206" marB="44206"/>
                </a:tc>
                <a:extLst>
                  <a:ext uri="{0D108BD9-81ED-4DB2-BD59-A6C34878D82A}">
                    <a16:rowId xmlns:a16="http://schemas.microsoft.com/office/drawing/2014/main" val="1642658775"/>
                  </a:ext>
                </a:extLst>
              </a:tr>
              <a:tr h="389011">
                <a:tc>
                  <a:txBody>
                    <a:bodyPr/>
                    <a:lstStyle/>
                    <a:p>
                      <a:r>
                        <a:rPr lang="zh-CN" altLang="en-US" sz="1700"/>
                        <a:t>产生知识</a:t>
                      </a:r>
                    </a:p>
                  </a:txBody>
                  <a:tcPr marL="88412" marR="88412" marT="44206" marB="44206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产生智慧</a:t>
                      </a:r>
                    </a:p>
                  </a:txBody>
                  <a:tcPr marL="88412" marR="88412" marT="44206" marB="44206"/>
                </a:tc>
                <a:extLst>
                  <a:ext uri="{0D108BD9-81ED-4DB2-BD59-A6C34878D82A}">
                    <a16:rowId xmlns:a16="http://schemas.microsoft.com/office/drawing/2014/main" val="3862024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226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0DB57-E4B9-417B-A562-42A03DF6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zh-CN" altLang="en-US" dirty="0"/>
              <a:t>两种思维系统的交互影响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2117C-E35A-4A4A-BDD3-CC72C61EF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200" dirty="0"/>
              <a:t>使用不同的思维系统，会导致不同的结果，而且两套系统存在交互影响</a:t>
            </a:r>
            <a:endParaRPr lang="en-US" altLang="zh-CN" sz="2200" dirty="0"/>
          </a:p>
          <a:p>
            <a:r>
              <a:rPr lang="zh-CN" altLang="en-US" sz="2600" dirty="0"/>
              <a:t>例：</a:t>
            </a:r>
            <a:endParaRPr lang="en-US" altLang="zh-CN" sz="2600" dirty="0"/>
          </a:p>
          <a:p>
            <a:pPr marL="457200" lvl="1" indent="0">
              <a:buNone/>
            </a:pPr>
            <a:r>
              <a:rPr lang="en-US" altLang="zh-CN" sz="2200" dirty="0"/>
              <a:t>-</a:t>
            </a:r>
            <a:r>
              <a:rPr lang="zh-CN" altLang="en-US" sz="2200" dirty="0"/>
              <a:t>看到心仪的商品，经验系统让你产生立刻购买的冲动；理性系统则开始计算价格、评估需求、比较同类产品</a:t>
            </a:r>
            <a:endParaRPr lang="en-US" altLang="zh-CN" sz="2200" dirty="0"/>
          </a:p>
          <a:p>
            <a:pPr marL="457200" lvl="1" indent="0">
              <a:buNone/>
            </a:pPr>
            <a:r>
              <a:rPr lang="en-US" altLang="zh-CN" sz="2200" dirty="0"/>
              <a:t>-</a:t>
            </a:r>
            <a:r>
              <a:rPr lang="zh-CN" altLang="en-US" sz="2200" dirty="0"/>
              <a:t>对某人感到强烈的一见钟情，经验系统可能会让你情绪波动，不能自已；理性系统则可能提醒你要冷静下来，不要感情用事</a:t>
            </a:r>
            <a:endParaRPr lang="en-US" altLang="zh-CN" sz="2200" dirty="0"/>
          </a:p>
          <a:p>
            <a:pPr marL="457200" lvl="1" indent="0">
              <a:buNone/>
            </a:pPr>
            <a:endParaRPr lang="en-US" altLang="zh-CN" sz="2200" dirty="0"/>
          </a:p>
          <a:p>
            <a:r>
              <a:rPr lang="zh-CN" altLang="en-US" sz="2200" dirty="0"/>
              <a:t>每个人使用某种思维系统的习惯和默认倾向不同，也可以后天训练</a:t>
            </a:r>
            <a:endParaRPr lang="en-US" altLang="zh-CN" sz="2200" dirty="0"/>
          </a:p>
          <a:p>
            <a:pPr lvl="1"/>
            <a:r>
              <a:rPr lang="zh-CN" altLang="en-US" sz="2200" dirty="0"/>
              <a:t>例：科研训练</a:t>
            </a:r>
            <a:endParaRPr lang="en-US" altLang="zh-CN" sz="2200" dirty="0"/>
          </a:p>
          <a:p>
            <a:pPr lvl="1"/>
            <a:endParaRPr lang="en-US" altLang="zh-CN" sz="2200" dirty="0"/>
          </a:p>
          <a:p>
            <a:endParaRPr lang="zh-CN" altLang="en-US" sz="2200" dirty="0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81F9F0-CE11-4958-8643-8AEDDFFB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2140661"/>
            <a:ext cx="4475531" cy="25734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94140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64BE1C-C69D-4D29-B01E-79817E09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zh-CN" altLang="en-US" sz="4800" dirty="0"/>
              <a:t>总结</a:t>
            </a:r>
            <a:r>
              <a:rPr lang="en-US" altLang="zh-CN" sz="4800" dirty="0"/>
              <a:t>-</a:t>
            </a:r>
            <a:r>
              <a:rPr lang="zh-CN" altLang="en-US" sz="4800" dirty="0"/>
              <a:t>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7B780-B4F5-4B1D-9068-52BBBC78B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508070"/>
            <a:ext cx="9941319" cy="3634110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人脑中存在着意识和无意识两套思维系统，每一种都有其适用范围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个体差异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13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C645C-0D75-6C93-F428-3AACBBEA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297EE-3BA3-234A-D434-E878C573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F2503-40D0-B759-A5DA-F54A4C80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人格与知觉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人格与思维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人格与动机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人格与情绪</a:t>
            </a:r>
          </a:p>
        </p:txBody>
      </p:sp>
    </p:spTree>
    <p:extLst>
      <p:ext uri="{BB962C8B-B14F-4D97-AF65-F5344CB8AC3E}">
        <p14:creationId xmlns:p14="http://schemas.microsoft.com/office/powerpoint/2010/main" val="3499885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80D95E-763F-461C-B7ED-B4E58535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333066"/>
          </a:xfrm>
        </p:spPr>
        <p:txBody>
          <a:bodyPr>
            <a:normAutofit/>
          </a:bodyPr>
          <a:lstStyle/>
          <a:p>
            <a:r>
              <a:rPr lang="zh-CN" altLang="en-US" dirty="0"/>
              <a:t>动机（</a:t>
            </a:r>
            <a:r>
              <a:rPr lang="en-US" altLang="zh-CN" dirty="0"/>
              <a:t>Motivation</a:t>
            </a:r>
            <a:r>
              <a:rPr lang="zh-CN" altLang="en-US" dirty="0"/>
              <a:t>）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C0742B-6FAB-4F71-A9CB-E140A40C8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62454" y="2620980"/>
            <a:ext cx="950976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766C8-5EF5-48F8-961D-A25B135A4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853879"/>
            <a:ext cx="9637776" cy="2714771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你想要什么？你如何获得你想要的东西？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在许多经典的理论流派中，动机都是重要的一环</a:t>
            </a:r>
            <a:endParaRPr lang="en-US" altLang="zh-CN" sz="2000" dirty="0"/>
          </a:p>
          <a:p>
            <a:pPr lvl="1"/>
            <a:r>
              <a:rPr lang="zh-CN" altLang="en-US" sz="2000" dirty="0"/>
              <a:t>弗洛伊德的心理动力学：性本能</a:t>
            </a:r>
            <a:endParaRPr lang="en-US" altLang="zh-CN" sz="2000" dirty="0"/>
          </a:p>
          <a:p>
            <a:pPr lvl="1"/>
            <a:r>
              <a:rPr lang="zh-CN" altLang="en-US" sz="2000" dirty="0"/>
              <a:t>人本主义：自我实现</a:t>
            </a:r>
            <a:endParaRPr lang="en-US" altLang="zh-CN" sz="2000" dirty="0"/>
          </a:p>
          <a:p>
            <a:pPr lvl="1"/>
            <a:r>
              <a:rPr lang="zh-CN" altLang="en-US" sz="2000" dirty="0"/>
              <a:t>行为主义：内驱力</a:t>
            </a:r>
          </a:p>
        </p:txBody>
      </p:sp>
    </p:spTree>
    <p:extLst>
      <p:ext uri="{BB962C8B-B14F-4D97-AF65-F5344CB8AC3E}">
        <p14:creationId xmlns:p14="http://schemas.microsoft.com/office/powerpoint/2010/main" val="1769985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2408B-0A16-4A68-BD71-B0976C705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zh-CN" altLang="en-US" dirty="0"/>
              <a:t>目标（</a:t>
            </a:r>
            <a:r>
              <a:rPr lang="en-US" altLang="zh-CN" dirty="0"/>
              <a:t>Goal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ADDD9A-9642-4C31-8D76-A3542B2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个体渴望的得到的结果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目标影响了我们的注意、思维和行为</a:t>
            </a:r>
            <a:endParaRPr lang="en-US" altLang="zh-CN" sz="2200" dirty="0"/>
          </a:p>
          <a:p>
            <a:pPr lvl="1"/>
            <a:r>
              <a:rPr lang="zh-CN" altLang="en-US" sz="2200" dirty="0"/>
              <a:t>例：如果你正在找工作，那么自然会更加容易注意到与求职相关的信息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然而，许多时候人们的目标与实际行为未必一致</a:t>
            </a:r>
            <a:endParaRPr lang="en-US" altLang="zh-CN" sz="2200" dirty="0"/>
          </a:p>
          <a:p>
            <a:pPr lvl="1"/>
            <a:r>
              <a:rPr lang="zh-CN" altLang="en-US" sz="2200" dirty="0"/>
              <a:t>例：新年计划大多无法实行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03FC38-3B05-459A-9F8A-2F03A45C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610" y="833418"/>
            <a:ext cx="4409729" cy="5187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59811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B962A2-BC0F-4EBF-B509-C0B26949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zh-CN" altLang="en-US" sz="3100" dirty="0"/>
              <a:t>短期目标与长期目标（</a:t>
            </a:r>
            <a:r>
              <a:rPr lang="en-US" altLang="zh-CN" sz="3100" dirty="0"/>
              <a:t>short-term &amp; long-term goals</a:t>
            </a:r>
            <a:r>
              <a:rPr lang="zh-CN" altLang="en-US" sz="31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01DDD4-9491-47D8-9670-4EF449858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zh-CN" altLang="en-US" sz="1700" dirty="0"/>
              <a:t>目标可能是多层次的，既有短期的目标也有长期目标</a:t>
            </a:r>
            <a:endParaRPr lang="en-US" altLang="zh-CN" sz="1700" dirty="0"/>
          </a:p>
          <a:p>
            <a:pPr lvl="1"/>
            <a:r>
              <a:rPr lang="zh-CN" altLang="en-US" sz="1700" dirty="0"/>
              <a:t>例：要找到好工作</a:t>
            </a:r>
            <a:r>
              <a:rPr lang="en-US" altLang="zh-CN" sz="1700" dirty="0">
                <a:sym typeface="Wingdings" panose="05000000000000000000" pitchFamily="2" charset="2"/>
              </a:rPr>
              <a:t></a:t>
            </a:r>
            <a:r>
              <a:rPr lang="zh-CN" altLang="en-US" sz="1700" dirty="0">
                <a:sym typeface="Wingdings" panose="05000000000000000000" pitchFamily="2" charset="2"/>
              </a:rPr>
              <a:t>要获得大学文凭</a:t>
            </a:r>
            <a:r>
              <a:rPr lang="en-US" altLang="zh-CN" sz="1700" dirty="0">
                <a:sym typeface="Wingdings" panose="05000000000000000000" pitchFamily="2" charset="2"/>
              </a:rPr>
              <a:t></a:t>
            </a:r>
            <a:r>
              <a:rPr lang="zh-CN" altLang="en-US" sz="1700" dirty="0">
                <a:sym typeface="Wingdings" panose="05000000000000000000" pitchFamily="2" charset="2"/>
              </a:rPr>
              <a:t>要通过考试</a:t>
            </a:r>
            <a:r>
              <a:rPr lang="en-US" altLang="zh-CN" sz="1700" dirty="0">
                <a:sym typeface="Wingdings" panose="05000000000000000000" pitchFamily="2" charset="2"/>
              </a:rPr>
              <a:t></a:t>
            </a:r>
            <a:r>
              <a:rPr lang="zh-CN" altLang="en-US" sz="1700" dirty="0">
                <a:sym typeface="Wingdings" panose="05000000000000000000" pitchFamily="2" charset="2"/>
              </a:rPr>
              <a:t>要认真学习</a:t>
            </a:r>
            <a:r>
              <a:rPr lang="en-US" altLang="zh-CN" sz="1700" dirty="0">
                <a:sym typeface="Wingdings" panose="05000000000000000000" pitchFamily="2" charset="2"/>
              </a:rPr>
              <a:t></a:t>
            </a:r>
            <a:r>
              <a:rPr lang="zh-CN" altLang="en-US" sz="1700" dirty="0">
                <a:sym typeface="Wingdings" panose="05000000000000000000" pitchFamily="2" charset="2"/>
              </a:rPr>
              <a:t>今天要复习</a:t>
            </a:r>
            <a:endParaRPr lang="en-US" altLang="zh-CN" sz="1700" dirty="0">
              <a:sym typeface="Wingdings" panose="05000000000000000000" pitchFamily="2" charset="2"/>
            </a:endParaRPr>
          </a:p>
          <a:p>
            <a:pPr lvl="1"/>
            <a:endParaRPr lang="en-US" altLang="zh-CN" sz="1700" dirty="0">
              <a:sym typeface="Wingdings" panose="05000000000000000000" pitchFamily="2" charset="2"/>
            </a:endParaRPr>
          </a:p>
          <a:p>
            <a:r>
              <a:rPr lang="zh-CN" altLang="en-US" sz="1700" dirty="0">
                <a:sym typeface="Wingdings" panose="05000000000000000000" pitchFamily="2" charset="2"/>
              </a:rPr>
              <a:t>在追求长期目标和短期目标之间应该取得平衡，灵活切换（</a:t>
            </a:r>
            <a:r>
              <a:rPr lang="en-US" altLang="zh-CN" sz="1700" dirty="0" err="1">
                <a:sym typeface="Wingdings" panose="05000000000000000000" pitchFamily="2" charset="2"/>
              </a:rPr>
              <a:t>Vallacher</a:t>
            </a:r>
            <a:r>
              <a:rPr lang="en-US" altLang="zh-CN" sz="1700" dirty="0">
                <a:sym typeface="Wingdings" panose="05000000000000000000" pitchFamily="2" charset="2"/>
              </a:rPr>
              <a:t> &amp; Wegner</a:t>
            </a:r>
            <a:r>
              <a:rPr lang="zh-CN" altLang="en-US" sz="1700" dirty="0">
                <a:sym typeface="Wingdings" panose="05000000000000000000" pitchFamily="2" charset="2"/>
              </a:rPr>
              <a:t>，</a:t>
            </a:r>
            <a:r>
              <a:rPr lang="en-US" altLang="zh-CN" sz="1700" dirty="0">
                <a:sym typeface="Wingdings" panose="05000000000000000000" pitchFamily="2" charset="2"/>
              </a:rPr>
              <a:t>1987</a:t>
            </a:r>
            <a:r>
              <a:rPr lang="zh-CN" altLang="en-US" sz="1700" dirty="0">
                <a:sym typeface="Wingdings" panose="05000000000000000000" pitchFamily="2" charset="2"/>
              </a:rPr>
              <a:t>）</a:t>
            </a:r>
            <a:endParaRPr lang="en-US" altLang="zh-CN" sz="1700" dirty="0">
              <a:sym typeface="Wingdings" panose="05000000000000000000" pitchFamily="2" charset="2"/>
            </a:endParaRPr>
          </a:p>
          <a:p>
            <a:pPr lvl="1"/>
            <a:r>
              <a:rPr lang="zh-CN" altLang="en-US" sz="1700" dirty="0">
                <a:sym typeface="Wingdings" panose="05000000000000000000" pitchFamily="2" charset="2"/>
              </a:rPr>
              <a:t>过度关注长期目标：好高骛远，过于死板</a:t>
            </a:r>
            <a:endParaRPr lang="en-US" altLang="zh-CN" sz="1700" dirty="0">
              <a:sym typeface="Wingdings" panose="05000000000000000000" pitchFamily="2" charset="2"/>
            </a:endParaRPr>
          </a:p>
          <a:p>
            <a:pPr lvl="1"/>
            <a:r>
              <a:rPr lang="zh-CN" altLang="en-US" sz="1700" dirty="0">
                <a:sym typeface="Wingdings" panose="05000000000000000000" pitchFamily="2" charset="2"/>
              </a:rPr>
              <a:t>过度关注短期目标：缺乏组织，混乱无序</a:t>
            </a:r>
            <a:endParaRPr lang="zh-CN" altLang="en-US" sz="17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6BD271-EAA2-48D3-913D-40CB529FF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2" r="15833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8629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F9624A-D2A7-4C09-8C6F-EC891E28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zh-CN" altLang="en-US" sz="4800" dirty="0"/>
              <a:t>研究目标的两种取向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86969259-5A05-4C84-8959-890295BF6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独特目标（</a:t>
            </a:r>
            <a:r>
              <a:rPr lang="en-US" altLang="zh-CN" sz="2400" dirty="0"/>
              <a:t>idiographic goals</a:t>
            </a:r>
            <a:r>
              <a:rPr lang="zh-CN" altLang="en-US" sz="2400" dirty="0"/>
              <a:t>）：个人唯一而独特的目标</a:t>
            </a:r>
            <a:endParaRPr lang="en-US" altLang="zh-CN" sz="2400" dirty="0"/>
          </a:p>
          <a:p>
            <a:pPr lvl="1"/>
            <a:r>
              <a:rPr lang="zh-CN" altLang="en-US" dirty="0"/>
              <a:t>当前关注 </a:t>
            </a:r>
            <a:r>
              <a:rPr lang="en-US" altLang="zh-CN" dirty="0"/>
              <a:t>– </a:t>
            </a:r>
            <a:r>
              <a:rPr lang="zh-CN" altLang="en-US" dirty="0"/>
              <a:t>短期</a:t>
            </a:r>
            <a:endParaRPr lang="en-US" altLang="zh-CN" dirty="0"/>
          </a:p>
          <a:p>
            <a:pPr lvl="1"/>
            <a:r>
              <a:rPr lang="zh-CN" altLang="en-US" dirty="0"/>
              <a:t>个人计划 </a:t>
            </a:r>
            <a:r>
              <a:rPr lang="en-US" altLang="zh-CN" dirty="0"/>
              <a:t>– </a:t>
            </a:r>
            <a:r>
              <a:rPr lang="zh-CN" altLang="en-US" dirty="0"/>
              <a:t>中期</a:t>
            </a:r>
            <a:endParaRPr lang="en-US" altLang="zh-CN" dirty="0"/>
          </a:p>
          <a:p>
            <a:pPr lvl="1"/>
            <a:r>
              <a:rPr lang="zh-CN" altLang="en-US" dirty="0"/>
              <a:t>个人奋斗 </a:t>
            </a:r>
            <a:r>
              <a:rPr lang="en-US" altLang="zh-CN" dirty="0"/>
              <a:t>– </a:t>
            </a:r>
            <a:r>
              <a:rPr lang="zh-CN" altLang="en-US" dirty="0"/>
              <a:t>长期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sz="2400" dirty="0"/>
              <a:t>常规目标（</a:t>
            </a:r>
            <a:r>
              <a:rPr lang="en-US" altLang="zh-CN" sz="2400" dirty="0"/>
              <a:t>nomothetic goals</a:t>
            </a:r>
            <a:r>
              <a:rPr lang="zh-CN" altLang="en-US" sz="2400" dirty="0"/>
              <a:t>）：数量较少，几乎所有人都追求的目标</a:t>
            </a:r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27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7BCD24-9BE8-4B25-91B3-CB82285E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zh-CN" altLang="en-US" sz="5400" dirty="0"/>
              <a:t>当前关注（</a:t>
            </a:r>
            <a:r>
              <a:rPr lang="en-US" altLang="zh-CN" sz="5400" dirty="0"/>
              <a:t>current concerns</a:t>
            </a:r>
            <a:r>
              <a:rPr lang="zh-CN" altLang="en-US" sz="54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0BEB6-D5E9-4359-B5D4-CB771DE7A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2000" dirty="0"/>
              <a:t>日常生活中你目前最关注的目标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当前关注是当下最活跃的动机，这种动机会持续出现在大脑里，直到实现或放弃，持续时间可能从几秒到一生</a:t>
            </a:r>
            <a:endParaRPr lang="en-US" altLang="zh-CN" sz="2000" dirty="0"/>
          </a:p>
          <a:p>
            <a:pPr lvl="1"/>
            <a:r>
              <a:rPr lang="zh-CN" altLang="en-US" sz="2000" dirty="0"/>
              <a:t>一般来讲，人们通常能够列出</a:t>
            </a:r>
            <a:r>
              <a:rPr lang="en-US" altLang="zh-CN" sz="2000" dirty="0"/>
              <a:t>5-6</a:t>
            </a:r>
            <a:r>
              <a:rPr lang="zh-CN" altLang="en-US" sz="2000" dirty="0"/>
              <a:t>个当前时常出现在脑海中的困扰（</a:t>
            </a:r>
            <a:r>
              <a:rPr lang="en-US" altLang="zh-CN" sz="2000" dirty="0"/>
              <a:t>Klinger</a:t>
            </a:r>
            <a:r>
              <a:rPr lang="zh-CN" altLang="en-US" sz="2000" dirty="0"/>
              <a:t>，</a:t>
            </a:r>
            <a:r>
              <a:rPr lang="en-US" altLang="zh-CN" sz="2000" dirty="0"/>
              <a:t>1977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这些困扰可能会主动侵入你的意识，打断其它思维过程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b="1" dirty="0"/>
              <a:t>你的当前关注是什么？</a:t>
            </a:r>
          </a:p>
        </p:txBody>
      </p:sp>
    </p:spTree>
    <p:extLst>
      <p:ext uri="{BB962C8B-B14F-4D97-AF65-F5344CB8AC3E}">
        <p14:creationId xmlns:p14="http://schemas.microsoft.com/office/powerpoint/2010/main" val="165801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8007EA-5B2D-449C-9B58-7E1E670F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zh-CN" altLang="en-US" sz="5400" dirty="0"/>
              <a:t>个人计划（</a:t>
            </a:r>
            <a:r>
              <a:rPr lang="en-US" altLang="zh-CN" sz="5400" dirty="0"/>
              <a:t>personal projects</a:t>
            </a:r>
            <a:r>
              <a:rPr lang="zh-CN" altLang="en-US" sz="54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75806-3F45-42E9-87F4-4D1A300CF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你当前正在做的事情，如“和某人约会”、“寻找兼职”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类似的概念</a:t>
            </a:r>
            <a:r>
              <a:rPr lang="en-US" altLang="zh-CN" sz="2000" dirty="0"/>
              <a:t>——</a:t>
            </a:r>
            <a:r>
              <a:rPr lang="zh-CN" altLang="en-US" sz="2000" dirty="0"/>
              <a:t>生活任务（</a:t>
            </a:r>
            <a:r>
              <a:rPr lang="en-US" altLang="zh-CN" sz="2000" dirty="0"/>
              <a:t>life tasks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不同的生命时期，各种任务的优先级也不一样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你的个人计划是什么？</a:t>
            </a:r>
          </a:p>
        </p:txBody>
      </p:sp>
    </p:spTree>
    <p:extLst>
      <p:ext uri="{BB962C8B-B14F-4D97-AF65-F5344CB8AC3E}">
        <p14:creationId xmlns:p14="http://schemas.microsoft.com/office/powerpoint/2010/main" val="206558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6CE85-5013-D09F-BC30-CC84ABCB7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期末安排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186B09-CB4B-F647-143C-25B77C09A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9041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人格分析小论文（</a:t>
            </a:r>
            <a:r>
              <a:rPr lang="en-US" altLang="zh-CN" dirty="0"/>
              <a:t>35%</a:t>
            </a:r>
            <a:r>
              <a:rPr lang="zh-CN" altLang="en-US" dirty="0"/>
              <a:t>）：基于课堂所学知识，分析你自己或某个熟人的人格特点，</a:t>
            </a:r>
            <a:r>
              <a:rPr lang="en-US" altLang="zh-CN" dirty="0"/>
              <a:t>3000</a:t>
            </a:r>
            <a:r>
              <a:rPr lang="zh-CN" altLang="en-US" dirty="0"/>
              <a:t>字以下，</a:t>
            </a:r>
            <a:r>
              <a:rPr lang="zh-CN" altLang="en-US" sz="2800" dirty="0"/>
              <a:t>第</a:t>
            </a:r>
            <a:r>
              <a:rPr lang="en-US" altLang="zh-CN" sz="2800" dirty="0"/>
              <a:t>17</a:t>
            </a:r>
            <a:r>
              <a:rPr lang="zh-CN" altLang="en-US" sz="2800" dirty="0"/>
              <a:t>周周日</a:t>
            </a:r>
            <a:r>
              <a:rPr lang="en-US" altLang="zh-CN" sz="2800" dirty="0"/>
              <a:t>(6</a:t>
            </a:r>
            <a:r>
              <a:rPr lang="zh-CN" altLang="en-US" sz="2800" dirty="0"/>
              <a:t>月</a:t>
            </a:r>
            <a:r>
              <a:rPr lang="en-US" altLang="zh-CN" sz="2800" dirty="0"/>
              <a:t>15</a:t>
            </a:r>
            <a:r>
              <a:rPr lang="zh-CN" altLang="en-US" sz="2800" dirty="0"/>
              <a:t>日）晚</a:t>
            </a:r>
            <a:r>
              <a:rPr lang="en-US" altLang="zh-CN" sz="2800" dirty="0"/>
              <a:t>12</a:t>
            </a:r>
            <a:r>
              <a:rPr lang="zh-CN" altLang="en-US" sz="2800" dirty="0"/>
              <a:t>：</a:t>
            </a:r>
            <a:r>
              <a:rPr lang="en-US" altLang="zh-CN" sz="2800" dirty="0"/>
              <a:t>00</a:t>
            </a:r>
            <a:r>
              <a:rPr lang="zh-CN" altLang="en-US" sz="2800" dirty="0"/>
              <a:t>前网络学堂提交</a:t>
            </a:r>
          </a:p>
          <a:p>
            <a:endParaRPr lang="en-US" altLang="zh-CN" dirty="0"/>
          </a:p>
          <a:p>
            <a:r>
              <a:rPr lang="zh-CN" altLang="en-US" dirty="0"/>
              <a:t>期末二选一（</a:t>
            </a:r>
            <a:r>
              <a:rPr lang="en-US" altLang="zh-CN" dirty="0"/>
              <a:t>50%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zh-CN" altLang="en-US" sz="2800" dirty="0"/>
              <a:t>期末闭卷考试，第</a:t>
            </a:r>
            <a:r>
              <a:rPr lang="en-US" altLang="zh-CN" sz="2800" dirty="0"/>
              <a:t>16</a:t>
            </a:r>
            <a:r>
              <a:rPr lang="zh-CN" altLang="en-US" sz="2800" dirty="0"/>
              <a:t>周随堂考（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3</a:t>
            </a:r>
            <a:r>
              <a:rPr lang="zh-CN" altLang="en-US" sz="2800" dirty="0"/>
              <a:t>日）</a:t>
            </a:r>
            <a:endParaRPr lang="en-US" altLang="zh-CN" sz="2800" dirty="0"/>
          </a:p>
          <a:p>
            <a:pPr lvl="1"/>
            <a:r>
              <a:rPr lang="zh-CN" altLang="en-US" dirty="0"/>
              <a:t>大作业：一项与人格心理学相关的研究设计，第</a:t>
            </a:r>
            <a:r>
              <a:rPr lang="en-US" altLang="zh-CN" dirty="0"/>
              <a:t>17</a:t>
            </a:r>
            <a:r>
              <a:rPr lang="zh-CN" altLang="en-US" dirty="0"/>
              <a:t>周周日</a:t>
            </a:r>
            <a:r>
              <a:rPr lang="en-US" altLang="zh-CN" dirty="0"/>
              <a:t>(6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日）晚</a:t>
            </a:r>
            <a:r>
              <a:rPr lang="en-US" altLang="zh-CN" dirty="0"/>
              <a:t>12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前网络学堂提交</a:t>
            </a:r>
          </a:p>
          <a:p>
            <a:endParaRPr lang="zh-CN" altLang="en-US" dirty="0"/>
          </a:p>
        </p:txBody>
      </p:sp>
      <p:pic>
        <p:nvPicPr>
          <p:cNvPr id="1026" name="Picture 2" descr="二维码">
            <a:extLst>
              <a:ext uri="{FF2B5EF4-FFF2-40B4-BE49-F238E27FC236}">
                <a16:creationId xmlns:a16="http://schemas.microsoft.com/office/drawing/2014/main" id="{6265F838-F73F-9E6B-DF5C-2DCB7036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152" y="1406476"/>
            <a:ext cx="3379450" cy="33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389723-6E75-8FA4-C7E6-54DB71CEA88C}"/>
              </a:ext>
            </a:extLst>
          </p:cNvPr>
          <p:cNvSpPr txBox="1"/>
          <p:nvPr/>
        </p:nvSpPr>
        <p:spPr>
          <a:xfrm>
            <a:off x="7893215" y="4922599"/>
            <a:ext cx="397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请在本周日前填写上面的问卷，提交你的期末选择</a:t>
            </a:r>
          </a:p>
        </p:txBody>
      </p:sp>
    </p:spTree>
    <p:extLst>
      <p:ext uri="{BB962C8B-B14F-4D97-AF65-F5344CB8AC3E}">
        <p14:creationId xmlns:p14="http://schemas.microsoft.com/office/powerpoint/2010/main" val="1249296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75A1FE-943E-4958-89E3-BDCCC0780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zh-CN" altLang="en-US" sz="5400" dirty="0"/>
              <a:t>个人奋斗（</a:t>
            </a:r>
            <a:r>
              <a:rPr lang="en-US" altLang="zh-CN" sz="5400" dirty="0"/>
              <a:t>personal striving</a:t>
            </a:r>
            <a:r>
              <a:rPr lang="zh-CN" altLang="en-US" sz="54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6FF06-2C1F-41E3-B496-6095E17DF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 fontScale="92500" lnSpcReduction="10000"/>
          </a:bodyPr>
          <a:lstStyle/>
          <a:p>
            <a:r>
              <a:rPr lang="zh-CN" altLang="en-US" sz="2000" dirty="0"/>
              <a:t>一种长期的目标，能把你大部分的生活组织起来</a:t>
            </a:r>
            <a:endParaRPr lang="en-US" altLang="zh-CN" sz="2000" dirty="0"/>
          </a:p>
          <a:p>
            <a:pPr lvl="1"/>
            <a:r>
              <a:rPr lang="zh-CN" altLang="en-US" sz="2000" dirty="0"/>
              <a:t>例：变得更有吸引力、变得更加优秀</a:t>
            </a:r>
            <a:endParaRPr lang="en-US" altLang="zh-CN" sz="2000" dirty="0"/>
          </a:p>
          <a:p>
            <a:pPr lvl="1"/>
            <a:r>
              <a:rPr lang="zh-CN" altLang="en-US" sz="2000" dirty="0"/>
              <a:t>个人奋斗是了解一个人的窗口</a:t>
            </a:r>
            <a:endParaRPr lang="en-US" altLang="zh-CN" sz="2000" dirty="0"/>
          </a:p>
          <a:p>
            <a:endParaRPr lang="en-US" altLang="zh-CN" sz="2000" b="1" dirty="0"/>
          </a:p>
          <a:p>
            <a:r>
              <a:rPr lang="zh-CN" altLang="en-US" sz="2000" b="1" dirty="0"/>
              <a:t>你的个人奋斗是什么？</a:t>
            </a:r>
          </a:p>
          <a:p>
            <a:endParaRPr lang="en-US" altLang="zh-CN" sz="2000" dirty="0"/>
          </a:p>
          <a:p>
            <a:r>
              <a:rPr lang="zh-CN" altLang="en-US" sz="2000" dirty="0"/>
              <a:t>有的时候，多个目标之间会存在不一致，导致奋斗冲突</a:t>
            </a:r>
            <a:endParaRPr lang="en-US" altLang="zh-CN" sz="2000" dirty="0"/>
          </a:p>
          <a:p>
            <a:pPr lvl="1"/>
            <a:r>
              <a:rPr lang="zh-CN" altLang="en-US" sz="2000" dirty="0"/>
              <a:t>例：“力争上游”和“与人为善”</a:t>
            </a:r>
            <a:endParaRPr lang="en-US" altLang="zh-CN" sz="2000" dirty="0"/>
          </a:p>
          <a:p>
            <a:pPr lvl="1"/>
            <a:r>
              <a:rPr lang="zh-CN" altLang="en-US" sz="2000" dirty="0"/>
              <a:t>奋斗冲突可能导致身心疾病（</a:t>
            </a:r>
            <a:r>
              <a:rPr lang="en-US" altLang="zh-CN" sz="2000" dirty="0"/>
              <a:t>Emmons &amp; King</a:t>
            </a:r>
            <a:r>
              <a:rPr lang="zh-CN" altLang="en-US" sz="2000" dirty="0"/>
              <a:t>，</a:t>
            </a:r>
            <a:r>
              <a:rPr lang="en-US" altLang="zh-CN" sz="2000" dirty="0"/>
              <a:t>1988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95387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0D3032-5C5A-4DFC-ABF8-6D64B8F88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zh-CN" altLang="en-US" sz="4800" dirty="0"/>
              <a:t>独特目标的特点和缺陷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D18822-529F-4E29-81EF-ADD9ADFFF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当前关注、个人计划、个人奋斗的共同点</a:t>
            </a:r>
            <a:endParaRPr lang="en-US" altLang="zh-CN" sz="2000" dirty="0"/>
          </a:p>
          <a:p>
            <a:pPr lvl="1"/>
            <a:r>
              <a:rPr lang="zh-CN" altLang="en-US" sz="2000" dirty="0"/>
              <a:t>都需要在某些时候被意识到</a:t>
            </a:r>
            <a:endParaRPr lang="en-US" altLang="zh-CN" sz="2000" dirty="0"/>
          </a:p>
          <a:p>
            <a:pPr lvl="1"/>
            <a:r>
              <a:rPr lang="zh-CN" altLang="en-US" sz="2000" dirty="0"/>
              <a:t>涉及具体的想法或行为</a:t>
            </a:r>
            <a:endParaRPr lang="en-US" altLang="zh-CN" sz="2000" dirty="0"/>
          </a:p>
          <a:p>
            <a:pPr lvl="1"/>
            <a:r>
              <a:rPr lang="zh-CN" altLang="en-US" sz="2000" dirty="0"/>
              <a:t>随时间变化</a:t>
            </a:r>
            <a:endParaRPr lang="en-US" altLang="zh-CN" sz="2000" dirty="0"/>
          </a:p>
          <a:p>
            <a:pPr lvl="1"/>
            <a:r>
              <a:rPr lang="zh-CN" altLang="en-US" sz="2000" dirty="0"/>
              <a:t>独立共存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000" dirty="0"/>
              <a:t>缺陷</a:t>
            </a:r>
            <a:endParaRPr lang="en-US" altLang="zh-CN" sz="2000" dirty="0"/>
          </a:p>
          <a:p>
            <a:pPr lvl="1"/>
            <a:r>
              <a:rPr lang="zh-CN" altLang="en-US" sz="2000" dirty="0"/>
              <a:t>人们通常没有清晰的目标体系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73E754-0569-4D29-A3B8-4B8037BF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0" r="9137" b="1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4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3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203CBE6E-E6B2-417D-A61A-D5F70F02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1466BE98-0341-4CFA-8601-3E68FB73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7A16BE-2A4A-4834-BC55-E4471419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39" y="1458180"/>
            <a:ext cx="3100522" cy="394164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常规目标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E89A1-984A-4500-9453-4203AD1B8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63A5E-3B8D-459F-AB2D-A6664488E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052" y="858335"/>
            <a:ext cx="6966057" cy="5265374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一些早期模型</a:t>
            </a:r>
            <a:endParaRPr lang="en-US" altLang="zh-CN" sz="2400" dirty="0"/>
          </a:p>
          <a:p>
            <a:pPr lvl="1"/>
            <a:r>
              <a:rPr lang="zh-CN" altLang="en-US" dirty="0"/>
              <a:t>“大三”模型（</a:t>
            </a:r>
            <a:r>
              <a:rPr lang="en-US" altLang="zh-CN" dirty="0"/>
              <a:t>McClelland</a:t>
            </a:r>
            <a:r>
              <a:rPr lang="zh-CN" altLang="en-US" dirty="0"/>
              <a:t>，</a:t>
            </a:r>
            <a:r>
              <a:rPr lang="en-US" altLang="zh-CN" dirty="0"/>
              <a:t>1951</a:t>
            </a:r>
            <a:r>
              <a:rPr lang="zh-CN" altLang="en-US" dirty="0"/>
              <a:t>）：成就动机、归属动机、权力动机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“大五”模型（</a:t>
            </a:r>
            <a:r>
              <a:rPr lang="en-US" altLang="zh-CN" dirty="0"/>
              <a:t>Emmons</a:t>
            </a:r>
            <a:r>
              <a:rPr lang="zh-CN" altLang="en-US" dirty="0"/>
              <a:t>，</a:t>
            </a:r>
            <a:r>
              <a:rPr lang="en-US" altLang="zh-CN" dirty="0"/>
              <a:t>1997</a:t>
            </a:r>
            <a:r>
              <a:rPr lang="zh-CN" altLang="en-US" dirty="0"/>
              <a:t>）：享乐、自主、自尊、人际成功、回避消极情绪</a:t>
            </a:r>
            <a:endParaRPr lang="en-US" altLang="zh-CN" dirty="0"/>
          </a:p>
          <a:p>
            <a:endParaRPr lang="en-US" altLang="zh-CN" sz="2400" dirty="0"/>
          </a:p>
          <a:p>
            <a:pPr lvl="1"/>
            <a:r>
              <a:rPr lang="zh-CN" altLang="en-US" dirty="0"/>
              <a:t>“大二”模型（</a:t>
            </a:r>
            <a:r>
              <a:rPr lang="en-US" altLang="zh-CN" dirty="0"/>
              <a:t>Kaiser &amp; Ozer</a:t>
            </a:r>
            <a:r>
              <a:rPr lang="zh-CN" altLang="en-US" dirty="0"/>
              <a:t>，</a:t>
            </a:r>
            <a:r>
              <a:rPr lang="en-US" altLang="zh-CN" dirty="0"/>
              <a:t>1999</a:t>
            </a:r>
            <a:r>
              <a:rPr lang="zh-CN" altLang="en-US" dirty="0"/>
              <a:t>）：与工作相关的目标、与社交相关的目标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当代模型：</a:t>
            </a:r>
            <a:endParaRPr lang="en-US" altLang="zh-CN" dirty="0"/>
          </a:p>
          <a:p>
            <a:pPr lvl="1"/>
            <a:r>
              <a:rPr lang="zh-CN" altLang="en-US" dirty="0"/>
              <a:t>自我决定理论</a:t>
            </a:r>
            <a:endParaRPr lang="en-US" altLang="zh-CN" dirty="0"/>
          </a:p>
          <a:p>
            <a:pPr lvl="1"/>
            <a:r>
              <a:rPr lang="zh-CN" altLang="en-US" dirty="0"/>
              <a:t>目标环</a:t>
            </a:r>
          </a:p>
          <a:p>
            <a:endParaRPr lang="zh-CN" altLang="en-US" dirty="0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B3FD642B-C569-4ABB-AE20-EFA6BC99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AA92FED3-1F18-4138-B4E4-627D78B00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70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0167C-B430-84FC-6487-BE9BC1B1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自我决定理论（</a:t>
            </a:r>
            <a:r>
              <a:rPr lang="en-US" altLang="zh-CN" dirty="0"/>
              <a:t>Self-Determination Theory – SDT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0A4D7-555B-9496-35BC-8391C5D5D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7890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SDT</a:t>
            </a:r>
            <a:r>
              <a:rPr lang="zh-CN" altLang="en-US" dirty="0"/>
              <a:t>认为人类有三大基本心理需求，其满足对动机和幸福至关重要（</a:t>
            </a:r>
            <a:r>
              <a:rPr lang="en-US" altLang="zh-CN" dirty="0"/>
              <a:t>Deci &amp; Ryan 1985; Ryan &amp; Deci 2017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zh-CN" altLang="en-US" dirty="0"/>
              <a:t>自主 </a:t>
            </a:r>
            <a:r>
              <a:rPr lang="en-US" altLang="zh-CN" dirty="0"/>
              <a:t>(Autonomy)</a:t>
            </a:r>
            <a:r>
              <a:rPr lang="zh-CN" altLang="en-US" dirty="0"/>
              <a:t>：感觉自己的行为是自愿的、自我引导的</a:t>
            </a:r>
            <a:endParaRPr lang="en-US" altLang="zh-CN" dirty="0"/>
          </a:p>
          <a:p>
            <a:pPr lvl="1"/>
            <a:r>
              <a:rPr lang="zh-CN" altLang="en-US" dirty="0"/>
              <a:t>胜任 </a:t>
            </a:r>
            <a:r>
              <a:rPr lang="en-US" altLang="zh-CN" dirty="0"/>
              <a:t>(Competence)</a:t>
            </a:r>
            <a:r>
              <a:rPr lang="zh-CN" altLang="en-US" dirty="0"/>
              <a:t>：感觉自己能够有效地与环境互动，掌握技能</a:t>
            </a:r>
            <a:endParaRPr lang="en-US" altLang="zh-CN" dirty="0"/>
          </a:p>
          <a:p>
            <a:pPr lvl="1"/>
            <a:r>
              <a:rPr lang="zh-CN" altLang="en-US" dirty="0"/>
              <a:t>归属 </a:t>
            </a:r>
            <a:r>
              <a:rPr lang="en-US" altLang="zh-CN" dirty="0"/>
              <a:t>(Relatedness)</a:t>
            </a:r>
            <a:r>
              <a:rPr lang="zh-CN" altLang="en-US" dirty="0"/>
              <a:t>：感觉与他人相关联，被关心和关心他人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这三种需求被认为是人类普适的，但也受到文化因素调节</a:t>
            </a:r>
            <a:endParaRPr lang="en-US" altLang="zh-CN" dirty="0"/>
          </a:p>
          <a:p>
            <a:pPr lvl="1"/>
            <a:r>
              <a:rPr lang="zh-CN" altLang="en-US" dirty="0"/>
              <a:t>例：自主需求对主观幸福感的预测力在集体主义文化中较低（</a:t>
            </a:r>
            <a:r>
              <a:rPr lang="en-US" altLang="zh-CN" dirty="0"/>
              <a:t>Li 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in press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2A88A0-C314-0560-D93C-0ED54501B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45" y="1417808"/>
            <a:ext cx="4998416" cy="49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30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EBB5F-7A0E-4FAA-A0BF-E9822CEB1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目标环（</a:t>
            </a:r>
            <a:r>
              <a:rPr lang="en-US" altLang="zh-CN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Goals Circumplex</a:t>
            </a:r>
            <a:r>
              <a:rPr lang="zh-CN" alt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AA84E4-C61C-4CB4-8217-7205344FE84A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/>
              <a:t>Grouzet</a:t>
            </a:r>
            <a:r>
              <a:rPr lang="zh-CN" altLang="en-US" sz="2000"/>
              <a:t>等人（</a:t>
            </a:r>
            <a:r>
              <a:rPr lang="en-US" altLang="zh-CN" sz="2000"/>
              <a:t>2005</a:t>
            </a:r>
            <a:r>
              <a:rPr lang="zh-CN" altLang="en-US" sz="2000"/>
              <a:t>）要求来自</a:t>
            </a:r>
            <a:r>
              <a:rPr lang="en-US" altLang="zh-CN" sz="2000"/>
              <a:t>15</a:t>
            </a:r>
            <a:r>
              <a:rPr lang="zh-CN" altLang="en-US" sz="2000"/>
              <a:t>个国家的人列出他们的目标，发现大部分目标都可以归结为两个维度</a:t>
            </a:r>
            <a:endParaRPr lang="en-US" altLang="zh-CN" sz="2000"/>
          </a:p>
          <a:p>
            <a:pPr lvl="1"/>
            <a:r>
              <a:rPr lang="zh-CN" altLang="en-US" sz="2000"/>
              <a:t>自我超越</a:t>
            </a:r>
            <a:r>
              <a:rPr lang="en-US" altLang="zh-CN" sz="2000"/>
              <a:t>-</a:t>
            </a:r>
            <a:r>
              <a:rPr lang="zh-CN" altLang="en-US" sz="2000"/>
              <a:t>身体自我（</a:t>
            </a:r>
            <a:r>
              <a:rPr lang="en-US" altLang="zh-CN" sz="2000"/>
              <a:t>self-transcendence/physical self</a:t>
            </a:r>
            <a:r>
              <a:rPr lang="zh-CN" altLang="en-US" sz="2000"/>
              <a:t>）</a:t>
            </a:r>
            <a:endParaRPr lang="en-US" altLang="zh-CN" sz="2000"/>
          </a:p>
          <a:p>
            <a:pPr lvl="1"/>
            <a:r>
              <a:rPr lang="zh-CN" altLang="en-US" sz="2000"/>
              <a:t>外在</a:t>
            </a:r>
            <a:r>
              <a:rPr lang="en-US" altLang="zh-CN" sz="2000"/>
              <a:t>-</a:t>
            </a:r>
            <a:r>
              <a:rPr lang="zh-CN" altLang="en-US" sz="2000"/>
              <a:t>内在（</a:t>
            </a:r>
            <a:r>
              <a:rPr lang="en-US" altLang="zh-CN" sz="2000"/>
              <a:t>extrinsic/intrinsic</a:t>
            </a:r>
            <a:r>
              <a:rPr lang="zh-CN" altLang="en-US" sz="2000"/>
              <a:t>）</a:t>
            </a:r>
            <a:endParaRPr lang="en-US" altLang="zh-CN" sz="200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D0B07EF-7479-4028-9F29-BFCB67709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862" y="899258"/>
            <a:ext cx="6019331" cy="50562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50626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59B825-351C-42C1-90DB-1EEEA187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zh-CN" altLang="en-US" sz="4800" dirty="0"/>
              <a:t>判断目标与发展目标（</a:t>
            </a:r>
            <a:r>
              <a:rPr lang="en-US" altLang="zh-CN" sz="4800" dirty="0"/>
              <a:t>judgment goals &amp; development goals</a:t>
            </a:r>
            <a:r>
              <a:rPr lang="zh-CN" altLang="en-US" sz="48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EE88B-77AC-48F2-89F5-D4009DC1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Dweck</a:t>
            </a:r>
            <a:r>
              <a:rPr lang="zh-CN" altLang="en-US" sz="2000" dirty="0"/>
              <a:t>等人（</a:t>
            </a:r>
            <a:r>
              <a:rPr lang="en-US" altLang="zh-CN" sz="2000" dirty="0"/>
              <a:t>1999</a:t>
            </a:r>
            <a:r>
              <a:rPr lang="zh-CN" altLang="en-US" sz="2000" dirty="0"/>
              <a:t>）区分了两种动机</a:t>
            </a:r>
            <a:endParaRPr lang="en-US" altLang="zh-CN" sz="2000" dirty="0"/>
          </a:p>
          <a:p>
            <a:pPr lvl="1"/>
            <a:r>
              <a:rPr lang="zh-CN" altLang="en-US" sz="2000" dirty="0"/>
              <a:t>判断目标：判定和确认自己的能力或品质</a:t>
            </a:r>
            <a:endParaRPr lang="en-US" altLang="zh-CN" sz="2000" dirty="0"/>
          </a:p>
          <a:p>
            <a:pPr lvl="1"/>
            <a:r>
              <a:rPr lang="zh-CN" altLang="en-US" sz="2000" dirty="0"/>
              <a:t>发展目标：提高自己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000" dirty="0"/>
              <a:t>例：学生做错了一道题</a:t>
            </a:r>
            <a:endParaRPr lang="en-US" altLang="zh-CN" sz="2000" dirty="0"/>
          </a:p>
          <a:p>
            <a:pPr lvl="1"/>
            <a:r>
              <a:rPr lang="zh-CN" altLang="en-US" sz="2000" dirty="0"/>
              <a:t>关注判断目标的学生的反应：这道题太难了，我是不是不够聪明？</a:t>
            </a:r>
            <a:r>
              <a:rPr lang="en-US" altLang="zh-CN" sz="2000" dirty="0"/>
              <a:t>——</a:t>
            </a:r>
            <a:r>
              <a:rPr lang="zh-CN" altLang="en-US" sz="2000" dirty="0"/>
              <a:t>无助模式（</a:t>
            </a:r>
            <a:r>
              <a:rPr lang="en-US" altLang="zh-CN" sz="2000" dirty="0"/>
              <a:t>helpless pattern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关注发展目标的学生的反应：学习新的解题方法，提高自己的能力</a:t>
            </a:r>
            <a:r>
              <a:rPr lang="en-US" altLang="zh-CN" sz="2000" dirty="0"/>
              <a:t>——</a:t>
            </a:r>
            <a:r>
              <a:rPr lang="zh-CN" altLang="en-US" sz="2000" dirty="0"/>
              <a:t>掌握取向（</a:t>
            </a:r>
            <a:r>
              <a:rPr lang="en-US" altLang="zh-CN" sz="2000" dirty="0"/>
              <a:t>mastery-oriented</a:t>
            </a:r>
            <a:r>
              <a:rPr lang="zh-CN" altLang="en-US" sz="2000" dirty="0"/>
              <a:t>）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057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21A91-A8A1-4DA2-AC7E-D74B3E7B4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实体论与增长论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EFAE1B-BB1D-4B7D-B61F-118B09F0C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Dweck</a:t>
            </a:r>
            <a:r>
              <a:rPr lang="zh-CN" altLang="en-US" dirty="0"/>
              <a:t>等人认为，这些目标和行为的差异来自于个体对于世界的内隐理论（</a:t>
            </a:r>
            <a:r>
              <a:rPr lang="en-US" altLang="zh-CN" dirty="0"/>
              <a:t>implicit theories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实体论（</a:t>
            </a:r>
            <a:r>
              <a:rPr lang="en-US" altLang="zh-CN" dirty="0"/>
              <a:t>entity theories</a:t>
            </a:r>
            <a:r>
              <a:rPr lang="zh-CN" altLang="en-US" dirty="0"/>
              <a:t>）：能力和智力是固定不变的</a:t>
            </a:r>
            <a:endParaRPr lang="en-US" altLang="zh-CN" dirty="0"/>
          </a:p>
          <a:p>
            <a:pPr lvl="1"/>
            <a:r>
              <a:rPr lang="zh-CN" altLang="en-US" dirty="0"/>
              <a:t>增长论（</a:t>
            </a:r>
            <a:r>
              <a:rPr lang="en-US" altLang="zh-CN" dirty="0"/>
              <a:t>incremental theories</a:t>
            </a:r>
            <a:r>
              <a:rPr lang="zh-CN" altLang="en-US" dirty="0"/>
              <a:t>）：能力和智力可以变化和提高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5361A9-B685-4CC3-BE29-61C56F35172A}"/>
              </a:ext>
            </a:extLst>
          </p:cNvPr>
          <p:cNvSpPr txBox="1"/>
          <p:nvPr/>
        </p:nvSpPr>
        <p:spPr>
          <a:xfrm>
            <a:off x="2319130" y="4476575"/>
            <a:ext cx="2557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实体论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增长论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F0552F-792E-46D4-A87B-16C67616E774}"/>
              </a:ext>
            </a:extLst>
          </p:cNvPr>
          <p:cNvSpPr txBox="1"/>
          <p:nvPr/>
        </p:nvSpPr>
        <p:spPr>
          <a:xfrm>
            <a:off x="5274365" y="4476575"/>
            <a:ext cx="2557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判断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发展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CC3FD2-452A-4E1A-B8DD-E7223B2EAD5F}"/>
              </a:ext>
            </a:extLst>
          </p:cNvPr>
          <p:cNvSpPr txBox="1"/>
          <p:nvPr/>
        </p:nvSpPr>
        <p:spPr>
          <a:xfrm>
            <a:off x="8314082" y="4476575"/>
            <a:ext cx="2557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无助模式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掌握取向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150D16-91B5-43B4-8BF5-E9EF16CD3581}"/>
              </a:ext>
            </a:extLst>
          </p:cNvPr>
          <p:cNvSpPr txBox="1"/>
          <p:nvPr/>
        </p:nvSpPr>
        <p:spPr>
          <a:xfrm>
            <a:off x="2213113" y="3748205"/>
            <a:ext cx="2557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内隐理论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1D92A7-AFD3-4349-8E97-9BD180B15CCF}"/>
              </a:ext>
            </a:extLst>
          </p:cNvPr>
          <p:cNvSpPr txBox="1"/>
          <p:nvPr/>
        </p:nvSpPr>
        <p:spPr>
          <a:xfrm>
            <a:off x="5314121" y="3748205"/>
            <a:ext cx="2557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目标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B46908-0827-4DE3-9097-9839E1CB8701}"/>
              </a:ext>
            </a:extLst>
          </p:cNvPr>
          <p:cNvSpPr txBox="1"/>
          <p:nvPr/>
        </p:nvSpPr>
        <p:spPr>
          <a:xfrm>
            <a:off x="8123582" y="3748205"/>
            <a:ext cx="2557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对失败的反应</a:t>
            </a:r>
          </a:p>
        </p:txBody>
      </p:sp>
    </p:spTree>
    <p:extLst>
      <p:ext uri="{BB962C8B-B14F-4D97-AF65-F5344CB8AC3E}">
        <p14:creationId xmlns:p14="http://schemas.microsoft.com/office/powerpoint/2010/main" val="4075684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A9FC4-04BB-4BDC-AF0F-795A15F4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成长型思维（</a:t>
            </a:r>
            <a:r>
              <a:rPr lang="en-US" altLang="zh-CN" dirty="0"/>
              <a:t>Growth Mindset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290DE-CD6F-42B0-B176-8E44DC4F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5B7BD7-16BD-48D7-9E79-FB3667A8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8" y="1644960"/>
            <a:ext cx="5908332" cy="356807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7A179E9-CBD7-4AA7-933D-AE03A9B178E0}"/>
              </a:ext>
            </a:extLst>
          </p:cNvPr>
          <p:cNvGrpSpPr/>
          <p:nvPr/>
        </p:nvGrpSpPr>
        <p:grpSpPr>
          <a:xfrm>
            <a:off x="6970819" y="1577271"/>
            <a:ext cx="4158226" cy="4848045"/>
            <a:chOff x="6746532" y="681037"/>
            <a:chExt cx="4876804" cy="56858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B309801-D871-46B3-8F64-08A9ECD6D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6532" y="681037"/>
              <a:ext cx="4762500" cy="47625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18A465F-0860-4F3A-9EF0-21E6323E2C6C}"/>
                </a:ext>
              </a:extLst>
            </p:cNvPr>
            <p:cNvSpPr txBox="1"/>
            <p:nvPr/>
          </p:nvSpPr>
          <p:spPr>
            <a:xfrm>
              <a:off x="6746532" y="5443537"/>
              <a:ext cx="48768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hlinkClick r:id="rId4"/>
                </a:rPr>
                <a:t>https://medium.com/@quixotic_scholar/growth-mindset-the-perils-of-a-good-research-story-d6ce32a447d2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1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08B15CE-C5F9-4265-825A-DD448E20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策略（</a:t>
            </a:r>
            <a:r>
              <a:rPr lang="en-US" altLang="zh-CN" dirty="0">
                <a:solidFill>
                  <a:srgbClr val="FFFFFF"/>
                </a:solidFill>
              </a:rPr>
              <a:t>strategies</a:t>
            </a:r>
            <a:r>
              <a:rPr lang="zh-CN" altLang="en-US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58048-F67A-44DA-AE40-1C23C629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实现目标的手段或路径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特质也可以从策略的角度来理解</a:t>
            </a:r>
            <a:r>
              <a:rPr lang="en-US" altLang="zh-CN" dirty="0"/>
              <a:t>——</a:t>
            </a:r>
            <a:r>
              <a:rPr lang="zh-CN" altLang="en-US" dirty="0"/>
              <a:t>一些概括性的行为脚本</a:t>
            </a:r>
            <a:endParaRPr lang="en-US" altLang="zh-CN" dirty="0"/>
          </a:p>
          <a:p>
            <a:pPr lvl="1"/>
            <a:r>
              <a:rPr lang="zh-CN" altLang="en-US" dirty="0"/>
              <a:t>例：高宜人性的特质</a:t>
            </a:r>
            <a:r>
              <a:rPr lang="en-US" altLang="zh-CN" dirty="0"/>
              <a:t>——</a:t>
            </a:r>
            <a:r>
              <a:rPr lang="zh-CN" altLang="en-US" dirty="0"/>
              <a:t>热心、友善、容易接近、不易生气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同一策略可能导致不同的行为，不同的策略也可能导致相同的行为</a:t>
            </a:r>
            <a:endParaRPr lang="en-US" altLang="zh-CN" dirty="0"/>
          </a:p>
          <a:p>
            <a:pPr lvl="1"/>
            <a:r>
              <a:rPr lang="zh-CN" altLang="en-US" dirty="0"/>
              <a:t>例：同样是交朋友的行为，一个人可能是为了拓展人脉网络，另一人可能是为了享受社交生活</a:t>
            </a:r>
          </a:p>
        </p:txBody>
      </p:sp>
    </p:spTree>
    <p:extLst>
      <p:ext uri="{BB962C8B-B14F-4D97-AF65-F5344CB8AC3E}">
        <p14:creationId xmlns:p14="http://schemas.microsoft.com/office/powerpoint/2010/main" val="3914193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0AF5B-68B5-4D37-BBE4-012F3014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47" y="124396"/>
            <a:ext cx="3505495" cy="1622321"/>
          </a:xfrm>
        </p:spPr>
        <p:txBody>
          <a:bodyPr>
            <a:normAutofit/>
          </a:bodyPr>
          <a:lstStyle/>
          <a:p>
            <a:r>
              <a:rPr lang="zh-CN" altLang="en-US" dirty="0"/>
              <a:t>作为策略的乐观与悲观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C7EFC-A497-4C6D-B8D8-4790407F5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4" y="1523765"/>
            <a:ext cx="4367592" cy="5181836"/>
          </a:xfrm>
        </p:spPr>
        <p:txBody>
          <a:bodyPr>
            <a:normAutofit fontScale="92500"/>
          </a:bodyPr>
          <a:lstStyle/>
          <a:p>
            <a:r>
              <a:rPr lang="zh-CN" altLang="en-US" sz="2000" dirty="0"/>
              <a:t>乐观和悲观本身也可以看成一种策略</a:t>
            </a:r>
            <a:endParaRPr lang="en-US" altLang="zh-CN" sz="2000" dirty="0"/>
          </a:p>
          <a:p>
            <a:pPr lvl="1"/>
            <a:r>
              <a:rPr lang="zh-CN" altLang="en-US" sz="2000" dirty="0"/>
              <a:t>乐观策略：假设好事总会发生，激发追求目标的行为</a:t>
            </a:r>
            <a:endParaRPr lang="en-US" altLang="zh-CN" sz="2000" dirty="0"/>
          </a:p>
          <a:p>
            <a:pPr lvl="1"/>
            <a:r>
              <a:rPr lang="zh-CN" altLang="en-US" sz="2000" dirty="0"/>
              <a:t>悲观策略：假设坏事总会发生，导致回避行为</a:t>
            </a:r>
            <a:endParaRPr lang="en-US" altLang="zh-CN" sz="2000" dirty="0"/>
          </a:p>
          <a:p>
            <a:pPr lvl="1"/>
            <a:r>
              <a:rPr lang="zh-CN" altLang="en-US" sz="2000" dirty="0"/>
              <a:t>一个人运用乐观和悲观策略的跨情境一致性约为</a:t>
            </a:r>
            <a:r>
              <a:rPr lang="en-US" altLang="zh-CN" sz="2000" dirty="0"/>
              <a:t>0.3-0.4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Norem</a:t>
            </a:r>
            <a:r>
              <a:rPr lang="en-US" altLang="zh-CN" sz="2000" dirty="0"/>
              <a:t> &amp; Chang</a:t>
            </a:r>
            <a:r>
              <a:rPr lang="zh-CN" altLang="en-US" sz="2000" dirty="0"/>
              <a:t>，</a:t>
            </a:r>
            <a:r>
              <a:rPr lang="en-US" altLang="zh-CN" sz="2000" dirty="0"/>
              <a:t>2001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防御性悲观（</a:t>
            </a:r>
            <a:r>
              <a:rPr lang="en-US" altLang="zh-CN" sz="2000" dirty="0"/>
              <a:t>defensive pessimism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预期最坏的结果，当实际结果没那么坏时，感到欣慰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悲观也可能成为一种有效的适应策略</a:t>
            </a:r>
            <a:endParaRPr lang="en-US" altLang="zh-CN" sz="2000" dirty="0"/>
          </a:p>
          <a:p>
            <a:pPr lvl="1"/>
            <a:r>
              <a:rPr lang="zh-CN" altLang="en-US" sz="2000" dirty="0"/>
              <a:t>乐观可能会带来一些负面影响：粗心、冒险、人际敏感性下降</a:t>
            </a:r>
            <a:endParaRPr lang="en-US" altLang="zh-CN" sz="2000" dirty="0"/>
          </a:p>
          <a:p>
            <a:pPr lvl="1"/>
            <a:endParaRPr lang="zh-CN" altLang="en-US" sz="2000" dirty="0"/>
          </a:p>
        </p:txBody>
      </p:sp>
      <p:sp>
        <p:nvSpPr>
          <p:cNvPr id="61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1442D-5FC5-4AB1-82C0-9A1E1A96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523764"/>
            <a:ext cx="6019331" cy="38072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933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EBC77-DC11-47FB-BA43-9158235B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什么是人格过程（</a:t>
            </a:r>
            <a:r>
              <a:rPr lang="en-US" altLang="zh-CN" dirty="0"/>
              <a:t>personality processes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00276E-8193-4CF1-9227-D05A093760C7}"/>
              </a:ext>
            </a:extLst>
          </p:cNvPr>
          <p:cNvSpPr txBox="1"/>
          <p:nvPr/>
        </p:nvSpPr>
        <p:spPr>
          <a:xfrm>
            <a:off x="2875721" y="2844226"/>
            <a:ext cx="18553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人格特质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7CF027-24FC-45E9-95D3-EF4DF5B1F7C7}"/>
              </a:ext>
            </a:extLst>
          </p:cNvPr>
          <p:cNvSpPr txBox="1"/>
          <p:nvPr/>
        </p:nvSpPr>
        <p:spPr>
          <a:xfrm>
            <a:off x="7288696" y="2844225"/>
            <a:ext cx="18553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行为结果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61D22A5-ABAB-4D0C-B5FE-9A7CADB5ACD9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731026" y="3136613"/>
            <a:ext cx="2557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0711CA4-64EF-444F-AB17-A9031DC947B6}"/>
              </a:ext>
            </a:extLst>
          </p:cNvPr>
          <p:cNvSpPr txBox="1"/>
          <p:nvPr/>
        </p:nvSpPr>
        <p:spPr>
          <a:xfrm>
            <a:off x="5002695" y="2551839"/>
            <a:ext cx="213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人格过程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39029F-53C2-433A-BD02-1BA1CDE90643}"/>
              </a:ext>
            </a:extLst>
          </p:cNvPr>
          <p:cNvSpPr txBox="1"/>
          <p:nvPr/>
        </p:nvSpPr>
        <p:spPr>
          <a:xfrm>
            <a:off x="3063825" y="4874925"/>
            <a:ext cx="8640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人格结构 </a:t>
            </a:r>
            <a:r>
              <a:rPr lang="en-US" altLang="zh-CN" sz="2800" dirty="0"/>
              <a:t>vs. </a:t>
            </a:r>
            <a:r>
              <a:rPr lang="zh-CN" altLang="en-US" sz="2800" dirty="0"/>
              <a:t>人格过程：</a:t>
            </a:r>
            <a:r>
              <a:rPr lang="en-US" altLang="zh-CN" sz="2800" dirty="0">
                <a:solidFill>
                  <a:srgbClr val="FF0000"/>
                </a:solidFill>
              </a:rPr>
              <a:t>What</a:t>
            </a:r>
            <a:r>
              <a:rPr lang="en-US" altLang="zh-CN" sz="2800" dirty="0"/>
              <a:t> vs. </a:t>
            </a:r>
            <a:r>
              <a:rPr lang="en-US" altLang="zh-CN" sz="2800" dirty="0">
                <a:solidFill>
                  <a:srgbClr val="FF0000"/>
                </a:solidFill>
              </a:rPr>
              <a:t>How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95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497F84-BEB0-4645-9630-8F61773F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-</a:t>
            </a:r>
            <a:r>
              <a:rPr lang="zh-CN" altLang="en-US" sz="5400" dirty="0"/>
              <a:t>动机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2B8380-BF0C-463A-9B64-F2E3A8AC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个人的动机和目标既有独特的成分，也有普适的成分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为了实现自己的目标，个人采取不同的策略，导致不同的行为表现，目标、策略、行为以及环境之间存在着复杂的互动关系</a:t>
            </a:r>
          </a:p>
        </p:txBody>
      </p:sp>
    </p:spTree>
    <p:extLst>
      <p:ext uri="{BB962C8B-B14F-4D97-AF65-F5344CB8AC3E}">
        <p14:creationId xmlns:p14="http://schemas.microsoft.com/office/powerpoint/2010/main" val="1550534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AFA9A-78DF-15E2-76E8-C3ED1C95C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74A9A-61A2-8F61-5BBB-BAEFBC15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32182-ABD9-D08E-DFBB-C623BC51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人格与知觉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人格与思维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人格与动机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人格与情绪</a:t>
            </a:r>
          </a:p>
        </p:txBody>
      </p:sp>
    </p:spTree>
    <p:extLst>
      <p:ext uri="{BB962C8B-B14F-4D97-AF65-F5344CB8AC3E}">
        <p14:creationId xmlns:p14="http://schemas.microsoft.com/office/powerpoint/2010/main" val="405276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CA7023-7585-476A-8B2E-F5C8F4A7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zh-CN" altLang="en-US" sz="4800" dirty="0"/>
              <a:t>情绪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D93B6C-786C-4DFB-BEE6-D730B548D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生命存在的一种核心体验，但很难被语言描述</a:t>
            </a:r>
            <a:endParaRPr lang="en-US" altLang="zh-CN" sz="2000" dirty="0"/>
          </a:p>
          <a:p>
            <a:pPr lvl="1"/>
            <a:r>
              <a:rPr lang="zh-CN" altLang="en-US" sz="2000" dirty="0"/>
              <a:t>情绪可以看成一种程序性知识（</a:t>
            </a:r>
            <a:r>
              <a:rPr lang="en-US" altLang="zh-CN" sz="2000" dirty="0"/>
              <a:t>procedural knowledge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情绪体验包含了一系列的生理和心理变化，也是一种人格过程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590B51-E860-4AF4-9BA2-9C7EF9C4A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67" r="13635" b="1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9C1AB6-C8B2-4533-9AB2-A0C1DE57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情绪体验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7CDBA-B7B0-4C4E-8187-4B7B9F8EF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情绪体验包含不同的元素，如身体反应、面部表情、心理体验等等</a:t>
            </a:r>
            <a:endParaRPr lang="en-US" altLang="zh-CN" sz="2400" dirty="0"/>
          </a:p>
          <a:p>
            <a:pPr lvl="1"/>
            <a:r>
              <a:rPr lang="zh-CN" altLang="en-US" dirty="0"/>
              <a:t>这些元素之间的先后顺序一直存在争议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sz="2400" dirty="0"/>
              <a:t>激发情绪的因素</a:t>
            </a:r>
            <a:endParaRPr lang="en-US" altLang="zh-CN" sz="2400" dirty="0"/>
          </a:p>
          <a:p>
            <a:pPr lvl="1"/>
            <a:r>
              <a:rPr lang="zh-CN" altLang="en-US" dirty="0"/>
              <a:t>直接的外部刺激</a:t>
            </a:r>
            <a:endParaRPr lang="en-US" altLang="zh-CN" dirty="0"/>
          </a:p>
          <a:p>
            <a:pPr lvl="1"/>
            <a:r>
              <a:rPr lang="zh-CN" altLang="en-US" dirty="0"/>
              <a:t>条件反射，例：故地重游</a:t>
            </a:r>
            <a:endParaRPr lang="en-US" altLang="zh-CN" dirty="0"/>
          </a:p>
          <a:p>
            <a:pPr lvl="1"/>
            <a:r>
              <a:rPr lang="zh-CN" altLang="en-US" dirty="0"/>
              <a:t>记忆或思维，例：多年前的一个错误，可能一直记忆犹新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30783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D02AA5-EA1F-4A6F-AA77-4BF4F664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情绪的描述体系：分类 </a:t>
            </a:r>
            <a:r>
              <a:rPr lang="en-US" altLang="zh-CN" dirty="0">
                <a:solidFill>
                  <a:srgbClr val="FFFFFF"/>
                </a:solidFill>
              </a:rPr>
              <a:t>vs.</a:t>
            </a:r>
            <a:r>
              <a:rPr lang="zh-CN" altLang="en-US" dirty="0">
                <a:solidFill>
                  <a:srgbClr val="FFFFFF"/>
                </a:solidFill>
              </a:rPr>
              <a:t> 维度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206FA-E45E-472E-B0CB-456BD0762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zh-CN" altLang="en-US" dirty="0"/>
              <a:t>目前对于如何描述和分类情绪，依然没有定论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常见的两种思路</a:t>
            </a:r>
            <a:endParaRPr lang="en-US" altLang="zh-CN" dirty="0"/>
          </a:p>
          <a:p>
            <a:pPr lvl="1"/>
            <a:r>
              <a:rPr lang="zh-CN" altLang="en-US" dirty="0"/>
              <a:t>分类：质性不同的独立情绪</a:t>
            </a:r>
            <a:endParaRPr lang="en-US" altLang="zh-CN" dirty="0"/>
          </a:p>
          <a:p>
            <a:pPr lvl="1"/>
            <a:r>
              <a:rPr lang="zh-CN" altLang="en-US" dirty="0"/>
              <a:t>维度：将不同的情绪归纳到一些共同的维度上</a:t>
            </a:r>
          </a:p>
        </p:txBody>
      </p:sp>
    </p:spTree>
    <p:extLst>
      <p:ext uri="{BB962C8B-B14F-4D97-AF65-F5344CB8AC3E}">
        <p14:creationId xmlns:p14="http://schemas.microsoft.com/office/powerpoint/2010/main" val="1634335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630B0-997C-411F-B53F-20B01B767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/>
              <a:t>基本情绪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CEED69-4205-497F-BB82-59F1CC8EF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419083"/>
            <a:ext cx="10210800" cy="5284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CN" sz="1700" dirty="0"/>
              <a:t>1970</a:t>
            </a:r>
            <a:r>
              <a:rPr lang="zh-CN" altLang="en-US" sz="1700" dirty="0"/>
              <a:t>年代，</a:t>
            </a:r>
            <a:r>
              <a:rPr lang="en-US" altLang="zh-CN" sz="1700" dirty="0"/>
              <a:t>Ekman</a:t>
            </a:r>
            <a:r>
              <a:rPr lang="zh-CN" altLang="en-US" sz="1700" dirty="0"/>
              <a:t>在全世界多个文化收集数据，提出了六种普适的基本情绪，</a:t>
            </a:r>
            <a:r>
              <a:rPr lang="en-US" altLang="zh-CN" sz="1700" dirty="0"/>
              <a:t>90</a:t>
            </a:r>
            <a:r>
              <a:rPr lang="zh-CN" altLang="en-US" sz="1700" dirty="0"/>
              <a:t>年代扩展到</a:t>
            </a:r>
            <a:r>
              <a:rPr lang="en-US" altLang="zh-CN" sz="1700" dirty="0"/>
              <a:t>11</a:t>
            </a:r>
            <a:r>
              <a:rPr lang="zh-CN" altLang="en-US" sz="1700" dirty="0"/>
              <a:t>种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5C4C8D-0EBD-4F5D-834F-2025CB1C0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56" y="2742397"/>
            <a:ext cx="3813319" cy="3291840"/>
          </a:xfrm>
          <a:prstGeom prst="rect">
            <a:avLst/>
          </a:prstGeom>
        </p:spPr>
      </p:pic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649C3B-870E-4EA4-998A-CCDB72FE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468" y="2744731"/>
            <a:ext cx="444843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6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9F682891-FEB4-4807-82F6-D03689A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58978D-3785-431A-9AE4-3A78871C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9" y="1183759"/>
            <a:ext cx="3527117" cy="2347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Cowen &amp; Keltner (2017)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276E0C7-D588-440B-8F4A-876392DB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77D859EF-0C2A-487B-A0C6-A8276E48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5" y="576038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3C08647-997E-405D-BCAD-424747936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4676" y="636467"/>
            <a:ext cx="6033423" cy="5267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B19A81-C621-40A1-87E0-015F982C4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214110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88EF9-EB79-4273-9666-FEC4E6F7C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6071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40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26C13-161A-4867-82CE-5E8AADB9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51" y="629266"/>
            <a:ext cx="3667039" cy="167660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情绪环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4" descr="Figure 15.5 An Emotions Circumplex. A pie graph with four main points: At the top is aroused, the bottom is unaroused, right is positive, left is negative. The graph is divided into eight sections and four subsections: starting at the top from aroused is astonished, subsection excited, amused, nostalgic, subsection serene, solemn, dazed, subsection bored, miserable, envious, subsection alarmed, and defiant.">
            <a:extLst>
              <a:ext uri="{FF2B5EF4-FFF2-40B4-BE49-F238E27FC236}">
                <a16:creationId xmlns:a16="http://schemas.microsoft.com/office/drawing/2014/main" id="{07AFE9AE-39FC-4329-9B73-78907A6CF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r="-2" b="-2"/>
          <a:stretch/>
        </p:blipFill>
        <p:spPr bwMode="auto">
          <a:xfrm>
            <a:off x="644652" y="722376"/>
            <a:ext cx="6263640" cy="541324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50A28-54CE-42C7-A54C-40D0FAE23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438401"/>
            <a:ext cx="3667036" cy="377952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情绪的环模型（</a:t>
            </a:r>
            <a:r>
              <a:rPr lang="en-US" altLang="zh-CN" sz="1800" dirty="0"/>
              <a:t>circumplex model</a:t>
            </a:r>
            <a:r>
              <a:rPr lang="zh-CN" altLang="en-US" sz="1800" dirty="0"/>
              <a:t>）将情绪归纳到效价（</a:t>
            </a:r>
            <a:r>
              <a:rPr lang="en-US" altLang="zh-CN" sz="1800" dirty="0"/>
              <a:t>valence</a:t>
            </a:r>
            <a:r>
              <a:rPr lang="zh-CN" altLang="en-US" sz="1800" dirty="0"/>
              <a:t>）和唤起（</a:t>
            </a:r>
            <a:r>
              <a:rPr lang="en-US" altLang="zh-CN" sz="1800" dirty="0"/>
              <a:t>arousal</a:t>
            </a:r>
            <a:r>
              <a:rPr lang="zh-CN" altLang="en-US" sz="1800" dirty="0"/>
              <a:t>）两个维度</a:t>
            </a:r>
          </a:p>
        </p:txBody>
      </p:sp>
    </p:spTree>
    <p:extLst>
      <p:ext uri="{BB962C8B-B14F-4D97-AF65-F5344CB8AC3E}">
        <p14:creationId xmlns:p14="http://schemas.microsoft.com/office/powerpoint/2010/main" val="1847792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B552B-A5A0-4328-B353-8D1A9936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18273" cy="1325563"/>
          </a:xfrm>
        </p:spPr>
        <p:txBody>
          <a:bodyPr/>
          <a:lstStyle/>
          <a:p>
            <a:r>
              <a:rPr lang="zh-CN" altLang="en-US" dirty="0"/>
              <a:t>情绪的</a:t>
            </a:r>
            <a:br>
              <a:rPr lang="en-US" altLang="zh-CN" dirty="0"/>
            </a:br>
            <a:r>
              <a:rPr lang="zh-CN" altLang="en-US" dirty="0"/>
              <a:t>适应性功能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EABF8-191B-4952-9CDE-313EBE34D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6929" cy="4351338"/>
          </a:xfrm>
        </p:spPr>
        <p:txBody>
          <a:bodyPr/>
          <a:lstStyle/>
          <a:p>
            <a:r>
              <a:rPr lang="zh-CN" altLang="en-US" dirty="0"/>
              <a:t>许多情绪可能具有进化意义，能够提高个体在某些情境下的适应性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824FDA7-6D7A-4546-BF3F-DA858255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10" y="365125"/>
            <a:ext cx="745339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5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81CC95-7D9D-4CCD-A550-D071F7BB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zh-CN" altLang="en-US" sz="5400" dirty="0"/>
              <a:t>情绪体验的个体差异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423943-114D-4F65-9F05-768FE4BFB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情绪强度（</a:t>
            </a:r>
            <a:r>
              <a:rPr lang="en-US" altLang="zh-CN" dirty="0"/>
              <a:t>intensity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sz="2800" dirty="0"/>
              <a:t>女性一般高于男性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r>
              <a:rPr lang="zh-CN" altLang="en-US" dirty="0"/>
              <a:t>情绪变异性（</a:t>
            </a:r>
            <a:r>
              <a:rPr lang="en-US" altLang="zh-CN" dirty="0"/>
              <a:t>variability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高变异性预测负面结果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情绪智力</a:t>
            </a:r>
          </a:p>
        </p:txBody>
      </p:sp>
    </p:spTree>
    <p:extLst>
      <p:ext uri="{BB962C8B-B14F-4D97-AF65-F5344CB8AC3E}">
        <p14:creationId xmlns:p14="http://schemas.microsoft.com/office/powerpoint/2010/main" val="83951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8C246-38A0-4CB0-A4AF-8A19F31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74D59-4A57-4968-AE3B-C118833A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人格与知觉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人格与思维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人格与动机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人格与情绪</a:t>
            </a:r>
          </a:p>
        </p:txBody>
      </p:sp>
    </p:spTree>
    <p:extLst>
      <p:ext uri="{BB962C8B-B14F-4D97-AF65-F5344CB8AC3E}">
        <p14:creationId xmlns:p14="http://schemas.microsoft.com/office/powerpoint/2010/main" val="1045037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2C0408-EBA2-460A-AFDF-E4D32E11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zh-CN" altLang="en-US" sz="3700" dirty="0"/>
              <a:t>情绪智力（</a:t>
            </a:r>
            <a:r>
              <a:rPr lang="en-US" altLang="zh-CN" sz="3700" dirty="0"/>
              <a:t>emotional intelligence</a:t>
            </a:r>
            <a:r>
              <a:rPr lang="zh-CN" altLang="en-US" sz="3700" dirty="0"/>
              <a:t>）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920B7E-D8C1-4655-B409-679D1A0A5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一种与情绪相关的心理能力，主要涉及知觉自己和他人的情绪的能力，以及调控自己的情绪的能力</a:t>
            </a:r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A895FA-241B-4C12-85E2-66EB5798F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640" y="517897"/>
            <a:ext cx="1961615" cy="31260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517D9F-F644-41AD-AE94-E12DE1034692}"/>
              </a:ext>
            </a:extLst>
          </p:cNvPr>
          <p:cNvSpPr txBox="1"/>
          <p:nvPr/>
        </p:nvSpPr>
        <p:spPr>
          <a:xfrm>
            <a:off x="5993483" y="6032677"/>
            <a:ext cx="5393639" cy="22518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600" dirty="0">
                <a:solidFill>
                  <a:srgbClr val="FFFFFF"/>
                </a:solidFill>
              </a:rPr>
              <a:t>O’Boyle Jr., et al. (2011)</a:t>
            </a:r>
            <a:endParaRPr lang="zh-CN" alt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746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5304F-2D48-8854-72F7-76993139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情商和智商哪个更重要？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8C2451-74E6-EBF5-E723-6C09774C1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20729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总体来看，智商预测工作绩效的解释力是情商的</a:t>
            </a:r>
            <a:r>
              <a:rPr lang="en-US" altLang="zh-CN" sz="2400" dirty="0"/>
              <a:t>5-10</a:t>
            </a:r>
            <a:r>
              <a:rPr lang="zh-CN" altLang="en-US" sz="2400" dirty="0"/>
              <a:t>倍（</a:t>
            </a:r>
            <a:r>
              <a:rPr lang="en-US" altLang="zh-CN" sz="2400" dirty="0"/>
              <a:t>O‘Boyle Jr., et al., 2011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000" dirty="0"/>
              <a:t>情商的预测力强度和尽责性类似</a:t>
            </a:r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0CFF90-AE01-4E2F-8DEA-1465609A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20" y="1825625"/>
            <a:ext cx="6848975" cy="28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37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B2C59-B9F1-447C-AA86-5B94D6C0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zh-CN" altLang="en-US" dirty="0"/>
              <a:t>幸福</a:t>
            </a:r>
            <a:r>
              <a:rPr lang="en-US" altLang="zh-CN" dirty="0"/>
              <a:t>/</a:t>
            </a:r>
            <a:r>
              <a:rPr lang="zh-CN" altLang="en-US" dirty="0"/>
              <a:t>快乐（</a:t>
            </a:r>
            <a:r>
              <a:rPr lang="en-US" altLang="zh-CN" dirty="0"/>
              <a:t>happiness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1D0C69-C5FB-424F-8140-82A8D4194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快乐的三种来源（</a:t>
            </a:r>
            <a:r>
              <a:rPr lang="en-US" altLang="zh-CN" sz="2000" dirty="0"/>
              <a:t>Lyubomirsky et al., 2005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有意的行为</a:t>
            </a:r>
            <a:endParaRPr lang="en-US" altLang="zh-CN" sz="2000" dirty="0"/>
          </a:p>
          <a:p>
            <a:pPr lvl="1"/>
            <a:r>
              <a:rPr lang="zh-CN" altLang="en-US" sz="2000" dirty="0"/>
              <a:t>环境</a:t>
            </a:r>
            <a:endParaRPr lang="en-US" altLang="zh-CN" sz="2000" dirty="0"/>
          </a:p>
          <a:p>
            <a:pPr lvl="1"/>
            <a:r>
              <a:rPr lang="zh-CN" altLang="en-US" sz="2000" dirty="0"/>
              <a:t>设定点（</a:t>
            </a:r>
            <a:r>
              <a:rPr lang="en-US" altLang="zh-CN" sz="2000" dirty="0"/>
              <a:t>set point</a:t>
            </a:r>
            <a:r>
              <a:rPr lang="zh-CN" altLang="en-US" sz="2000" dirty="0"/>
              <a:t>）：个体一般的幸福感水平</a:t>
            </a:r>
            <a:endParaRPr lang="en-US" altLang="zh-CN" sz="2000" dirty="0"/>
          </a:p>
          <a:p>
            <a:pPr lvl="2"/>
            <a:r>
              <a:rPr lang="zh-CN" altLang="en-US" dirty="0"/>
              <a:t>主观幸福感的遗传度约为</a:t>
            </a:r>
            <a:r>
              <a:rPr lang="en-US" altLang="zh-CN" dirty="0"/>
              <a:t> 35–50%</a:t>
            </a:r>
            <a:r>
              <a:rPr lang="zh-CN" altLang="en-US" dirty="0"/>
              <a:t>（</a:t>
            </a:r>
            <a:r>
              <a:rPr lang="en-US" altLang="zh-CN" dirty="0"/>
              <a:t>Nes</a:t>
            </a:r>
            <a:r>
              <a:rPr lang="zh-CN" altLang="en-US" dirty="0"/>
              <a:t>，</a:t>
            </a:r>
            <a:r>
              <a:rPr lang="en-US" altLang="zh-CN" dirty="0"/>
              <a:t>2010</a:t>
            </a:r>
            <a:r>
              <a:rPr lang="zh-CN" altLang="en-US" dirty="0"/>
              <a:t>）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827C8E-8B21-42D7-A3E5-16BAAAFE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282" y="807593"/>
            <a:ext cx="4964490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2593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9E7A9C-3A3F-4829-ACB7-AC43485A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zh-CN" altLang="en-US" sz="4800" dirty="0"/>
              <a:t>总结</a:t>
            </a:r>
            <a:r>
              <a:rPr lang="en-US" altLang="zh-CN" sz="4800" dirty="0"/>
              <a:t>-</a:t>
            </a:r>
            <a:r>
              <a:rPr lang="zh-CN" altLang="en-US" sz="4800" dirty="0"/>
              <a:t>情绪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E8E43F-7E2B-462D-A239-A94FA1CA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zh-CN" altLang="en-US" sz="2400" dirty="0"/>
              <a:t>情绪的分类和描述模型目前仍无定论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情绪加工的各个环节都存在个体差异，影响到生活的不同方面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030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C9E4E-89DB-C54F-3F24-05CEA51D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人格过程的整合与互动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6C0124-094F-4E65-D75F-A962674E0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知觉、思维、动机和情绪并非孤立运作，而是相互交织、动态影响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例：</a:t>
            </a:r>
            <a:endParaRPr lang="en-US" altLang="zh-CN" dirty="0"/>
          </a:p>
          <a:p>
            <a:pPr lvl="1"/>
            <a:r>
              <a:rPr lang="zh-CN" altLang="en-US" dirty="0"/>
              <a:t>情绪影响知觉：心情好时看世界更美好，焦虑时更容易注意到威胁信息</a:t>
            </a:r>
            <a:endParaRPr lang="en-US" altLang="zh-CN" dirty="0"/>
          </a:p>
          <a:p>
            <a:pPr lvl="1"/>
            <a:r>
              <a:rPr lang="zh-CN" altLang="en-US" dirty="0"/>
              <a:t>思维影响情绪：考试成绩不理想，归因为“我不够努力”可能引发内疚和动力，归因为“我太笨了”可能引发羞耻和无助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人格是一个复杂的动态系统，理解这些过程的互动有助于更全面地理解个体行为和体验的独特性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204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A2FA4-CD84-6950-E79A-5E42997FA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9782A-F9F9-9986-2DEA-F784C6FE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期末安排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13DC78-190F-29AE-96EB-AC249D60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9041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人格分析小论文（</a:t>
            </a:r>
            <a:r>
              <a:rPr lang="en-US" altLang="zh-CN" dirty="0"/>
              <a:t>35%</a:t>
            </a:r>
            <a:r>
              <a:rPr lang="zh-CN" altLang="en-US" dirty="0"/>
              <a:t>）：基于课堂所学知识，分析你自己或某个熟人的人格特点，</a:t>
            </a:r>
            <a:r>
              <a:rPr lang="en-US" altLang="zh-CN" dirty="0"/>
              <a:t>3000</a:t>
            </a:r>
            <a:r>
              <a:rPr lang="zh-CN" altLang="en-US" dirty="0"/>
              <a:t>字以下，</a:t>
            </a:r>
            <a:r>
              <a:rPr lang="zh-CN" altLang="en-US" sz="2800" dirty="0"/>
              <a:t>第</a:t>
            </a:r>
            <a:r>
              <a:rPr lang="en-US" altLang="zh-CN" sz="2800" dirty="0"/>
              <a:t>17</a:t>
            </a:r>
            <a:r>
              <a:rPr lang="zh-CN" altLang="en-US" sz="2800" dirty="0"/>
              <a:t>周周日</a:t>
            </a:r>
            <a:r>
              <a:rPr lang="en-US" altLang="zh-CN" sz="2800" dirty="0"/>
              <a:t>(6</a:t>
            </a:r>
            <a:r>
              <a:rPr lang="zh-CN" altLang="en-US" sz="2800" dirty="0"/>
              <a:t>月</a:t>
            </a:r>
            <a:r>
              <a:rPr lang="en-US" altLang="zh-CN" sz="2800" dirty="0"/>
              <a:t>15</a:t>
            </a:r>
            <a:r>
              <a:rPr lang="zh-CN" altLang="en-US" sz="2800" dirty="0"/>
              <a:t>日）晚</a:t>
            </a:r>
            <a:r>
              <a:rPr lang="en-US" altLang="zh-CN" sz="2800" dirty="0"/>
              <a:t>12</a:t>
            </a:r>
            <a:r>
              <a:rPr lang="zh-CN" altLang="en-US" sz="2800" dirty="0"/>
              <a:t>：</a:t>
            </a:r>
            <a:r>
              <a:rPr lang="en-US" altLang="zh-CN" sz="2800" dirty="0"/>
              <a:t>00</a:t>
            </a:r>
            <a:r>
              <a:rPr lang="zh-CN" altLang="en-US" sz="2800" dirty="0"/>
              <a:t>前网络学堂提交</a:t>
            </a:r>
          </a:p>
          <a:p>
            <a:endParaRPr lang="en-US" altLang="zh-CN" dirty="0"/>
          </a:p>
          <a:p>
            <a:r>
              <a:rPr lang="zh-CN" altLang="en-US" dirty="0"/>
              <a:t>期末二选一（</a:t>
            </a:r>
            <a:r>
              <a:rPr lang="en-US" altLang="zh-CN" dirty="0"/>
              <a:t>50%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zh-CN" altLang="en-US" sz="2800" dirty="0"/>
              <a:t>期末闭卷考试，第</a:t>
            </a:r>
            <a:r>
              <a:rPr lang="en-US" altLang="zh-CN" sz="2800" dirty="0"/>
              <a:t>16</a:t>
            </a:r>
            <a:r>
              <a:rPr lang="zh-CN" altLang="en-US" sz="2800" dirty="0"/>
              <a:t>周随堂考（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3</a:t>
            </a:r>
            <a:r>
              <a:rPr lang="zh-CN" altLang="en-US" sz="2800" dirty="0"/>
              <a:t>日）</a:t>
            </a:r>
            <a:endParaRPr lang="en-US" altLang="zh-CN" sz="2800" dirty="0"/>
          </a:p>
          <a:p>
            <a:pPr lvl="1"/>
            <a:r>
              <a:rPr lang="zh-CN" altLang="en-US" dirty="0"/>
              <a:t>大作业：一项与人格心理学相关的研究设计，第</a:t>
            </a:r>
            <a:r>
              <a:rPr lang="en-US" altLang="zh-CN" dirty="0"/>
              <a:t>17</a:t>
            </a:r>
            <a:r>
              <a:rPr lang="zh-CN" altLang="en-US" dirty="0"/>
              <a:t>周周日</a:t>
            </a:r>
            <a:r>
              <a:rPr lang="en-US" altLang="zh-CN" dirty="0"/>
              <a:t>(6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日）晚</a:t>
            </a:r>
            <a:r>
              <a:rPr lang="en-US" altLang="zh-CN" dirty="0"/>
              <a:t>12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前网络学堂提交</a:t>
            </a:r>
          </a:p>
          <a:p>
            <a:endParaRPr lang="zh-CN" altLang="en-US" dirty="0"/>
          </a:p>
        </p:txBody>
      </p:sp>
      <p:pic>
        <p:nvPicPr>
          <p:cNvPr id="1026" name="Picture 2" descr="二维码">
            <a:extLst>
              <a:ext uri="{FF2B5EF4-FFF2-40B4-BE49-F238E27FC236}">
                <a16:creationId xmlns:a16="http://schemas.microsoft.com/office/drawing/2014/main" id="{4122ACBF-CCE9-D3B9-50B3-C6448E25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152" y="1406476"/>
            <a:ext cx="3379450" cy="33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A7AA37-84E3-6237-613B-BC4CCF2F970D}"/>
              </a:ext>
            </a:extLst>
          </p:cNvPr>
          <p:cNvSpPr txBox="1"/>
          <p:nvPr/>
        </p:nvSpPr>
        <p:spPr>
          <a:xfrm>
            <a:off x="7893215" y="4922599"/>
            <a:ext cx="397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请在本周日前填写上面的问卷，提交你的期末选择</a:t>
            </a:r>
          </a:p>
        </p:txBody>
      </p:sp>
    </p:spTree>
    <p:extLst>
      <p:ext uri="{BB962C8B-B14F-4D97-AF65-F5344CB8AC3E}">
        <p14:creationId xmlns:p14="http://schemas.microsoft.com/office/powerpoint/2010/main" val="1470202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5D889-C4F5-48A5-BE94-56A30FAC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415" y="2563040"/>
            <a:ext cx="10515600" cy="1325563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33932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F449BD-73B4-444B-BA23-F0E50254B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13" y="731564"/>
            <a:ext cx="3694471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每个人都带着自己的有色眼镜，用不同的方式知觉世界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681613-E20C-4B9F-B51B-5520A99A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76" y="2215947"/>
            <a:ext cx="2617744" cy="41683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C0172E-C136-A462-16B0-A5C71CCF0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28" y="1371039"/>
            <a:ext cx="6173883" cy="41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C14EE0-3D0B-4FBF-80C2-E6113118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zh-CN" altLang="en-US" sz="4000" dirty="0"/>
              <a:t>启动（</a:t>
            </a:r>
            <a:r>
              <a:rPr lang="en-US" altLang="zh-CN" sz="4000" dirty="0"/>
              <a:t>priming</a:t>
            </a:r>
            <a:r>
              <a:rPr lang="zh-CN" altLang="en-US" sz="4000" dirty="0"/>
              <a:t>）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E0063-3281-41BE-BB8D-F665B80F8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外部线索激活个体内部的某些概念，进而影响行为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例：关于自杀的报道激发更多的自杀行为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74568B-2E5B-43B0-B316-DD3D0BF67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36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5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91C752-AF54-44D0-ABBB-42E4B794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zh-CN" altLang="en-US" sz="3700" dirty="0"/>
              <a:t>长期易得性（</a:t>
            </a:r>
            <a:r>
              <a:rPr lang="en-US" altLang="zh-CN" sz="3700" dirty="0"/>
              <a:t>chronic accessibility</a:t>
            </a:r>
            <a:r>
              <a:rPr lang="zh-CN" altLang="en-US" sz="3700" dirty="0"/>
              <a:t>）</a:t>
            </a: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52D3C2-5C41-4417-AE7D-6951762DB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经过长期启动和反复启动的概念，在相应的情境下更容易被提取出来，从而变成人格的一部分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例：一个经常体验到积极情绪的人，容易形成对于生活的乐观态度；一个经常体验到消极情绪的人，则容易形成对于生活的悲观态度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A583A-58E8-44BE-88C5-362561BE8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" t="1" r="7466" b="1"/>
          <a:stretch/>
        </p:blipFill>
        <p:spPr>
          <a:xfrm>
            <a:off x="5826710" y="1259725"/>
            <a:ext cx="5727565" cy="412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5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9BB95-E1FF-43A5-BE29-B281C4D0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42852" cy="5506358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从长期易得性的角度解释的人格特质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DE2860E0-8A1E-4D77-9903-3D4B9B793B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075808"/>
              </p:ext>
            </p:extLst>
          </p:nvPr>
        </p:nvGraphicFramePr>
        <p:xfrm>
          <a:off x="5285232" y="722376"/>
          <a:ext cx="626364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8095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2918</Words>
  <Application>Microsoft Office PowerPoint</Application>
  <PresentationFormat>宽屏</PresentationFormat>
  <Paragraphs>353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2" baseType="lpstr">
      <vt:lpstr>等线</vt:lpstr>
      <vt:lpstr>等线 Light</vt:lpstr>
      <vt:lpstr>Arial</vt:lpstr>
      <vt:lpstr>Calibri</vt:lpstr>
      <vt:lpstr>Wingdings</vt:lpstr>
      <vt:lpstr>Office 主题​​</vt:lpstr>
      <vt:lpstr>PowerPoint 演示文稿</vt:lpstr>
      <vt:lpstr>课程内容大纲</vt:lpstr>
      <vt:lpstr>期末安排</vt:lpstr>
      <vt:lpstr>什么是人格过程（personality processes）</vt:lpstr>
      <vt:lpstr>目录</vt:lpstr>
      <vt:lpstr>PowerPoint 演示文稿</vt:lpstr>
      <vt:lpstr>启动（priming）</vt:lpstr>
      <vt:lpstr>长期易得性（chronic accessibility）</vt:lpstr>
      <vt:lpstr>从长期易得性的角度解释的人格特质</vt:lpstr>
      <vt:lpstr>拒绝敏感性（rejection sensitivity）</vt:lpstr>
      <vt:lpstr>攻击性（aggression）</vt:lpstr>
      <vt:lpstr>总结-知觉</vt:lpstr>
      <vt:lpstr>目录</vt:lpstr>
      <vt:lpstr>思维</vt:lpstr>
      <vt:lpstr>意识思维</vt:lpstr>
      <vt:lpstr>无意识思维</vt:lpstr>
      <vt:lpstr>双加工模型（dual-process model）</vt:lpstr>
      <vt:lpstr>测试你的思维加工系统偏好</vt:lpstr>
      <vt:lpstr>Rational-Experiential Inventory</vt:lpstr>
      <vt:lpstr>理性系统 vs. 经验系统 （Epstein，1994）</vt:lpstr>
      <vt:lpstr>两种思维系统的交互影响</vt:lpstr>
      <vt:lpstr>总结-思维</vt:lpstr>
      <vt:lpstr>目录</vt:lpstr>
      <vt:lpstr>动机（Motivation）</vt:lpstr>
      <vt:lpstr>目标（Goal）</vt:lpstr>
      <vt:lpstr>短期目标与长期目标（short-term &amp; long-term goals）</vt:lpstr>
      <vt:lpstr>研究目标的两种取向</vt:lpstr>
      <vt:lpstr>当前关注（current concerns）</vt:lpstr>
      <vt:lpstr>个人计划（personal projects）</vt:lpstr>
      <vt:lpstr>个人奋斗（personal striving）</vt:lpstr>
      <vt:lpstr>独特目标的特点和缺陷</vt:lpstr>
      <vt:lpstr>常规目标</vt:lpstr>
      <vt:lpstr>自我决定理论（Self-Determination Theory – SDT）</vt:lpstr>
      <vt:lpstr>目标环（The Goals Circumplex）</vt:lpstr>
      <vt:lpstr>判断目标与发展目标（judgment goals &amp; development goals）</vt:lpstr>
      <vt:lpstr>实体论与增长论</vt:lpstr>
      <vt:lpstr>成长型思维（Growth Mindset）</vt:lpstr>
      <vt:lpstr>策略（strategies）</vt:lpstr>
      <vt:lpstr>作为策略的乐观与悲观</vt:lpstr>
      <vt:lpstr>总结-动机</vt:lpstr>
      <vt:lpstr>目录</vt:lpstr>
      <vt:lpstr>情绪</vt:lpstr>
      <vt:lpstr>情绪体验</vt:lpstr>
      <vt:lpstr>情绪的描述体系：分类 vs. 维度</vt:lpstr>
      <vt:lpstr>基本情绪</vt:lpstr>
      <vt:lpstr>Cowen &amp; Keltner (2017)</vt:lpstr>
      <vt:lpstr>情绪环</vt:lpstr>
      <vt:lpstr>情绪的 适应性功能</vt:lpstr>
      <vt:lpstr>情绪体验的个体差异</vt:lpstr>
      <vt:lpstr>情绪智力（emotional intelligence）</vt:lpstr>
      <vt:lpstr>情商和智商哪个更重要？</vt:lpstr>
      <vt:lpstr>幸福/快乐（happiness）</vt:lpstr>
      <vt:lpstr>总结-情绪</vt:lpstr>
      <vt:lpstr>人格过程的整合与互动</vt:lpstr>
      <vt:lpstr>期末安排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期末考核方式</dc:title>
  <dc:creator>Wang Luke</dc:creator>
  <cp:lastModifiedBy>Luke Wang</cp:lastModifiedBy>
  <cp:revision>1</cp:revision>
  <dcterms:created xsi:type="dcterms:W3CDTF">2020-05-12T06:35:14Z</dcterms:created>
  <dcterms:modified xsi:type="dcterms:W3CDTF">2025-05-06T07:31:35Z</dcterms:modified>
</cp:coreProperties>
</file>